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4" r:id="rId2"/>
    <p:sldMasterId id="2147483672" r:id="rId3"/>
    <p:sldMasterId id="2147483687" r:id="rId4"/>
  </p:sldMasterIdLst>
  <p:notesMasterIdLst>
    <p:notesMasterId r:id="rId24"/>
  </p:notesMasterIdLst>
  <p:sldIdLst>
    <p:sldId id="256" r:id="rId5"/>
    <p:sldId id="288" r:id="rId6"/>
    <p:sldId id="313" r:id="rId7"/>
    <p:sldId id="290" r:id="rId8"/>
    <p:sldId id="291" r:id="rId9"/>
    <p:sldId id="306" r:id="rId10"/>
    <p:sldId id="292" r:id="rId11"/>
    <p:sldId id="293" r:id="rId12"/>
    <p:sldId id="308" r:id="rId13"/>
    <p:sldId id="295" r:id="rId14"/>
    <p:sldId id="309" r:id="rId15"/>
    <p:sldId id="297" r:id="rId16"/>
    <p:sldId id="301" r:id="rId17"/>
    <p:sldId id="300" r:id="rId18"/>
    <p:sldId id="310" r:id="rId19"/>
    <p:sldId id="302" r:id="rId20"/>
    <p:sldId id="304" r:id="rId21"/>
    <p:sldId id="305" r:id="rId22"/>
    <p:sldId id="281" r:id="rId23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E99"/>
    <a:srgbClr val="20B5B8"/>
    <a:srgbClr val="9CBC59"/>
    <a:srgbClr val="274468"/>
    <a:srgbClr val="4D81BE"/>
    <a:srgbClr val="8163A3"/>
    <a:srgbClr val="4DADC7"/>
    <a:srgbClr val="F39647"/>
    <a:srgbClr val="C04E4D"/>
    <a:srgbClr val="2AB3A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1964" autoAdjust="0"/>
    <p:restoredTop sz="97871" autoAdjust="0"/>
  </p:normalViewPr>
  <p:slideViewPr>
    <p:cSldViewPr snapToGrid="0" snapToObjects="1">
      <p:cViewPr varScale="1">
        <p:scale>
          <a:sx n="113" d="100"/>
          <a:sy n="113" d="100"/>
        </p:scale>
        <p:origin x="-1454" y="-72"/>
      </p:cViewPr>
      <p:guideLst>
        <p:guide orient="horz" pos="2381"/>
        <p:guide pos="3367"/>
      </p:guideLst>
    </p:cSldViewPr>
  </p:slideViewPr>
  <p:outlineViewPr>
    <p:cViewPr>
      <p:scale>
        <a:sx n="33" d="100"/>
        <a:sy n="33" d="100"/>
      </p:scale>
      <p:origin x="0" y="41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71" d="100"/>
          <a:sy n="171" d="100"/>
        </p:scale>
        <p:origin x="5344" y="16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6D452-4BFF-3249-96EE-E3C303022FFD}" type="datetimeFigureOut">
              <a:rPr lang="ca-ES" smtClean="0"/>
              <a:pPr/>
              <a:t>17/5/2021</a:t>
            </a:fld>
            <a:endParaRPr lang="ca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F6E18-8393-884B-A6EE-1DAB3A3F23C1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xmlns="" val="149820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gradFill flip="none" rotWithShape="1">
          <a:gsLst>
            <a:gs pos="0">
              <a:srgbClr val="006E99"/>
            </a:gs>
            <a:gs pos="100000">
              <a:srgbClr val="20B5B8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A7185526-EF30-5A40-ACF5-4F8B5C3B51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52400" y="6656400"/>
            <a:ext cx="2908300" cy="4445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F80327B3-822E-C44A-9185-7145C1AB2B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501" y="6722901"/>
            <a:ext cx="2705100" cy="393700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F1DAF5ED-D7DA-834E-A0E1-25F893F04F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99027" y="4025900"/>
            <a:ext cx="2406650" cy="228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s-ES" dirty="0"/>
              <a:t>27 de </a:t>
            </a:r>
            <a:r>
              <a:rPr lang="es-ES" dirty="0" err="1"/>
              <a:t>Juliol</a:t>
            </a:r>
            <a:r>
              <a:rPr lang="es-ES" dirty="0"/>
              <a:t> de 2020</a:t>
            </a:r>
          </a:p>
        </p:txBody>
      </p:sp>
    </p:spTree>
    <p:extLst>
      <p:ext uri="{BB962C8B-B14F-4D97-AF65-F5344CB8AC3E}">
        <p14:creationId xmlns:p14="http://schemas.microsoft.com/office/powerpoint/2010/main" xmlns="" val="11632860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2574">
          <p15:clr>
            <a:srgbClr val="FBAE40"/>
          </p15:clr>
        </p15:guide>
        <p15:guide id="2" pos="6271">
          <p15:clr>
            <a:srgbClr val="FBAE40"/>
          </p15:clr>
        </p15:guide>
        <p15:guide id="3" orient="horz" pos="4468">
          <p15:clr>
            <a:srgbClr val="FBAE40"/>
          </p15:clr>
        </p15:guide>
        <p15:guide id="4" pos="465">
          <p15:clr>
            <a:srgbClr val="FBAE40"/>
          </p15:clr>
        </p15:guide>
        <p15:guide id="5" orient="horz" pos="4195">
          <p15:clr>
            <a:srgbClr val="FBAE40"/>
          </p15:clr>
        </p15:guide>
        <p15:guide id="6" orient="horz" pos="45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  <a:prstGeom prst="rect">
            <a:avLst/>
          </a:prstGeom>
        </p:spPr>
        <p:txBody>
          <a:bodyPr anchor="b"/>
          <a:lstStyle>
            <a:lvl1pPr>
              <a:defRPr sz="35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  <a:prstGeom prst="rect">
            <a:avLst/>
          </a:prstGeo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0CCCA0FD-E266-D64F-ACCC-66405E8E080F}" type="datetimeFigureOut">
              <a:rPr lang="es-ES" smtClean="0"/>
              <a:pPr/>
              <a:t>17/05/2021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DB621F4E-6036-C543-BE2E-DE56B7EBF588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3197630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  <a:prstGeom prst="rect">
            <a:avLst/>
          </a:prstGeom>
        </p:spPr>
        <p:txBody>
          <a:bodyPr anchor="b"/>
          <a:lstStyle>
            <a:lvl1pPr>
              <a:defRPr sz="35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0CCCA0FD-E266-D64F-ACCC-66405E8E080F}" type="datetimeFigureOut">
              <a:rPr lang="es-ES" smtClean="0"/>
              <a:pPr/>
              <a:t>17/05/2021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DB621F4E-6036-C543-BE2E-DE56B7EBF588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769286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2811" y="776288"/>
            <a:ext cx="7814914" cy="705014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44515" y="1803001"/>
            <a:ext cx="7789862" cy="47965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0CCCA0FD-E266-D64F-ACCC-66405E8E080F}" type="datetimeFigureOut">
              <a:rPr lang="es-ES" smtClean="0"/>
              <a:pPr/>
              <a:t>17/05/2021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DB621F4E-6036-C543-BE2E-DE56B7EBF588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307785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0CCCA0FD-E266-D64F-ACCC-66405E8E080F}" type="datetimeFigureOut">
              <a:rPr lang="es-ES" smtClean="0"/>
              <a:pPr/>
              <a:t>17/05/2021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DB621F4E-6036-C543-BE2E-DE56B7EBF588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4017049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984791085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C5B15BE-09F2-3442-8B27-2993E693D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477" y="1237197"/>
            <a:ext cx="8018860" cy="2631887"/>
          </a:xfrm>
        </p:spPr>
        <p:txBody>
          <a:bodyPr anchor="b"/>
          <a:lstStyle>
            <a:lvl1pPr algn="ctr">
              <a:defRPr sz="5262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4106158-021C-6B4C-A219-AB3AD2E4A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0964" indent="0" algn="ctr">
              <a:buNone/>
              <a:defRPr sz="1754"/>
            </a:lvl2pPr>
            <a:lvl3pPr marL="801929" indent="0" algn="ctr">
              <a:buNone/>
              <a:defRPr sz="1579"/>
            </a:lvl3pPr>
            <a:lvl4pPr marL="1202893" indent="0" algn="ctr">
              <a:buNone/>
              <a:defRPr sz="1403"/>
            </a:lvl4pPr>
            <a:lvl5pPr marL="1603858" indent="0" algn="ctr">
              <a:buNone/>
              <a:defRPr sz="1403"/>
            </a:lvl5pPr>
            <a:lvl6pPr marL="2004822" indent="0" algn="ctr">
              <a:buNone/>
              <a:defRPr sz="1403"/>
            </a:lvl6pPr>
            <a:lvl7pPr marL="2405786" indent="0" algn="ctr">
              <a:buNone/>
              <a:defRPr sz="1403"/>
            </a:lvl7pPr>
            <a:lvl8pPr marL="2806751" indent="0" algn="ctr">
              <a:buNone/>
              <a:defRPr sz="1403"/>
            </a:lvl8pPr>
            <a:lvl9pPr marL="3207715" indent="0" algn="ctr">
              <a:buNone/>
              <a:defRPr sz="1403"/>
            </a:lvl9pPr>
          </a:lstStyle>
          <a:p>
            <a:r>
              <a:rPr lang="es-ES"/>
              <a:t>Haga clic para modificar el estilo de subtítulo del patrón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6F3663C-D009-844A-B962-01B304A5A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81F02-28AA-EA4A-AA68-883121E8C6F1}" type="datetimeFigureOut">
              <a:rPr lang="ca-ES" smtClean="0"/>
              <a:pPr/>
              <a:t>17/5/2021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4A6E914C-F978-AB4B-A836-AD9A3A936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BDEAFE75-2F1F-B64F-969F-18964EA8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6D1D-9316-C943-ACDB-E430E7A8F49B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xmlns="" val="2520641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B63A151-5631-3D43-A3EE-B54C1B253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7C5E5F0E-EE10-784D-92E0-942F2721E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44703632-B7C7-2544-B42E-2AEEFBF51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81F02-28AA-EA4A-AA68-883121E8C6F1}" type="datetimeFigureOut">
              <a:rPr lang="ca-ES" smtClean="0"/>
              <a:pPr/>
              <a:t>17/5/2021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3D25F5A8-CCC0-A742-8DF8-50548ABCF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5A909DCE-6F92-964B-8A46-DD6AAEC2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6D1D-9316-C943-ACDB-E430E7A8F49B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xmlns="" val="1284061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A241064-D9B2-9D4F-AE2A-111CC852B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93" y="1884670"/>
            <a:ext cx="9221689" cy="3144614"/>
          </a:xfrm>
        </p:spPr>
        <p:txBody>
          <a:bodyPr anchor="b"/>
          <a:lstStyle>
            <a:lvl1pPr>
              <a:defRPr sz="5262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3EC52D7-58C4-8346-A2C8-C45F81140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93" y="5059034"/>
            <a:ext cx="9221689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0964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2pPr>
            <a:lvl3pPr marL="801929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3pPr>
            <a:lvl4pPr marL="1202893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4pPr>
            <a:lvl5pPr marL="1603858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5pPr>
            <a:lvl6pPr marL="2004822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6pPr>
            <a:lvl7pPr marL="2405786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7pPr>
            <a:lvl8pPr marL="280675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8pPr>
            <a:lvl9pPr marL="3207715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A3EAB1DB-84F4-0540-980A-F657766FD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81F02-28AA-EA4A-AA68-883121E8C6F1}" type="datetimeFigureOut">
              <a:rPr lang="ca-ES" smtClean="0"/>
              <a:pPr/>
              <a:t>17/5/2021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A90FCE1-F704-B24B-86AD-11F89147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CD9607BC-1B87-F645-8B0E-34BDD6B2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6D1D-9316-C943-ACDB-E430E7A8F49B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xmlns="" val="2852747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07C5FCA-33A6-D24C-8F7B-8D694445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F591A3F2-6C95-2646-97FB-A92463568F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3A1811D3-3B64-8B4E-BFF3-31B413037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33325C68-3A0D-EC4C-81D7-34BFFF667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81F02-28AA-EA4A-AA68-883121E8C6F1}" type="datetimeFigureOut">
              <a:rPr lang="ca-ES" smtClean="0"/>
              <a:pPr/>
              <a:t>17/5/2021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1536CA3-9F60-B543-835A-28146BFAA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EE0526D7-31A8-3F40-8A58-C839C65D4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6D1D-9316-C943-ACDB-E430E7A8F49B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xmlns="" val="3390962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B603BAE-9519-4647-B30C-65C24C686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455" y="402483"/>
            <a:ext cx="9221689" cy="146118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63B0EE4E-A7EB-7143-A7E8-BC9BD4A3E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455" y="1853171"/>
            <a:ext cx="4523138" cy="908210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0964" indent="0">
              <a:buNone/>
              <a:defRPr sz="1754" b="1"/>
            </a:lvl2pPr>
            <a:lvl3pPr marL="801929" indent="0">
              <a:buNone/>
              <a:defRPr sz="1579" b="1"/>
            </a:lvl3pPr>
            <a:lvl4pPr marL="1202893" indent="0">
              <a:buNone/>
              <a:defRPr sz="1403" b="1"/>
            </a:lvl4pPr>
            <a:lvl5pPr marL="1603858" indent="0">
              <a:buNone/>
              <a:defRPr sz="1403" b="1"/>
            </a:lvl5pPr>
            <a:lvl6pPr marL="2004822" indent="0">
              <a:buNone/>
              <a:defRPr sz="1403" b="1"/>
            </a:lvl6pPr>
            <a:lvl7pPr marL="2405786" indent="0">
              <a:buNone/>
              <a:defRPr sz="1403" b="1"/>
            </a:lvl7pPr>
            <a:lvl8pPr marL="2806751" indent="0">
              <a:buNone/>
              <a:defRPr sz="1403" b="1"/>
            </a:lvl8pPr>
            <a:lvl9pPr marL="3207715" indent="0">
              <a:buNone/>
              <a:defRPr sz="1403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ADA74B85-7593-D841-8283-DD5F52E0A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6455" y="2761381"/>
            <a:ext cx="4523138" cy="40615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B10DE1A7-45C8-8643-ACED-044B3D33EE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12730" y="1853171"/>
            <a:ext cx="4545413" cy="908210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0964" indent="0">
              <a:buNone/>
              <a:defRPr sz="1754" b="1"/>
            </a:lvl2pPr>
            <a:lvl3pPr marL="801929" indent="0">
              <a:buNone/>
              <a:defRPr sz="1579" b="1"/>
            </a:lvl3pPr>
            <a:lvl4pPr marL="1202893" indent="0">
              <a:buNone/>
              <a:defRPr sz="1403" b="1"/>
            </a:lvl4pPr>
            <a:lvl5pPr marL="1603858" indent="0">
              <a:buNone/>
              <a:defRPr sz="1403" b="1"/>
            </a:lvl5pPr>
            <a:lvl6pPr marL="2004822" indent="0">
              <a:buNone/>
              <a:defRPr sz="1403" b="1"/>
            </a:lvl6pPr>
            <a:lvl7pPr marL="2405786" indent="0">
              <a:buNone/>
              <a:defRPr sz="1403" b="1"/>
            </a:lvl7pPr>
            <a:lvl8pPr marL="2806751" indent="0">
              <a:buNone/>
              <a:defRPr sz="1403" b="1"/>
            </a:lvl8pPr>
            <a:lvl9pPr marL="3207715" indent="0">
              <a:buNone/>
              <a:defRPr sz="1403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100EC188-034F-044E-8611-6895582951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12730" y="2761381"/>
            <a:ext cx="4545413" cy="40615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DFDDDB89-B9AA-7546-9D1A-40B2DA0BF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81F02-28AA-EA4A-AA68-883121E8C6F1}" type="datetimeFigureOut">
              <a:rPr lang="ca-ES" smtClean="0"/>
              <a:pPr/>
              <a:t>17/5/2021</a:t>
            </a:fld>
            <a:endParaRPr lang="ca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C19450FE-FED2-C94A-BB10-3DBB0B22A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8487D97C-C400-EC49-8138-B1AD7406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6D1D-9316-C943-ACDB-E430E7A8F49B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xmlns="" val="1465854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4">
            <a:extLst>
              <a:ext uri="{FF2B5EF4-FFF2-40B4-BE49-F238E27FC236}">
                <a16:creationId xmlns:a16="http://schemas.microsoft.com/office/drawing/2014/main" xmlns="" id="{7C5E2CCE-27D2-3F4D-9BD1-0282841353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61249" y="4671078"/>
            <a:ext cx="4527550" cy="73025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035"/>
              </a:lnSpc>
              <a:buNone/>
              <a:defRPr lang="es-ES" sz="1879" b="1" i="0" kern="1200" spc="40" baseline="0" dirty="0">
                <a:solidFill>
                  <a:schemeClr val="tx1"/>
                </a:solidFill>
                <a:effectLst/>
                <a:latin typeface="Montserrat SemiBold" pitchFamily="2" charset="77"/>
                <a:ea typeface="+mn-ea"/>
                <a:cs typeface="+mn-cs"/>
              </a:defRPr>
            </a:lvl1pPr>
            <a:lvl2pPr marL="503971" indent="0">
              <a:buNone/>
              <a:defRPr/>
            </a:lvl2pPr>
          </a:lstStyle>
          <a:p>
            <a:pPr>
              <a:lnSpc>
                <a:spcPts val="2035"/>
              </a:lnSpc>
            </a:pPr>
            <a:r>
              <a:rPr lang="es-ES" sz="1879" b="1" i="0" kern="1200" spc="40" baseline="0" dirty="0" err="1">
                <a:solidFill>
                  <a:schemeClr val="tx1"/>
                </a:solidFill>
                <a:effectLst/>
                <a:latin typeface="Montserrat SemiBold" pitchFamily="2" charset="77"/>
                <a:ea typeface="+mn-ea"/>
                <a:cs typeface="+mn-cs"/>
              </a:rPr>
              <a:t>Accions</a:t>
            </a:r>
            <a:r>
              <a:rPr lang="es-ES" sz="1879" b="1" i="0" kern="1200" spc="40" baseline="0" dirty="0">
                <a:solidFill>
                  <a:schemeClr val="tx1"/>
                </a:solidFill>
                <a:effectLst/>
                <a:latin typeface="Montserrat SemiBold" pitchFamily="2" charset="77"/>
                <a:ea typeface="+mn-ea"/>
                <a:cs typeface="+mn-cs"/>
              </a:rPr>
              <a:t> de</a:t>
            </a:r>
            <a:br>
              <a:rPr lang="es-ES" sz="1879" b="1" i="0" kern="1200" spc="40" baseline="0" dirty="0">
                <a:solidFill>
                  <a:schemeClr val="tx1"/>
                </a:solidFill>
                <a:effectLst/>
                <a:latin typeface="Montserrat SemiBold" pitchFamily="2" charset="77"/>
                <a:ea typeface="+mn-ea"/>
                <a:cs typeface="+mn-cs"/>
              </a:rPr>
            </a:br>
            <a:r>
              <a:rPr lang="es-ES" sz="1879" b="1" i="0" kern="1200" spc="40" baseline="0" dirty="0" err="1">
                <a:solidFill>
                  <a:schemeClr val="tx1"/>
                </a:solidFill>
                <a:effectLst/>
                <a:latin typeface="Montserrat SemiBold" pitchFamily="2" charset="77"/>
                <a:ea typeface="+mn-ea"/>
                <a:cs typeface="+mn-cs"/>
              </a:rPr>
              <a:t>transferència</a:t>
            </a:r>
            <a:endParaRPr lang="es-ES" sz="1879" b="1" i="0" kern="1200" spc="40" baseline="0" dirty="0">
              <a:solidFill>
                <a:schemeClr val="tx1"/>
              </a:solidFill>
              <a:effectLst/>
              <a:latin typeface="Montserrat SemiBold" pitchFamily="2" charset="77"/>
              <a:ea typeface="+mn-ea"/>
              <a:cs typeface="+mn-cs"/>
            </a:endParaRP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xmlns="" id="{91425451-2D3A-4A47-AE36-C2C09D84AF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54899" y="3386551"/>
            <a:ext cx="4527550" cy="73025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035"/>
              </a:lnSpc>
              <a:buNone/>
              <a:defRPr lang="es-ES" sz="1879" b="1" i="0" kern="1200" spc="40" baseline="0" dirty="0">
                <a:solidFill>
                  <a:schemeClr val="tx1"/>
                </a:solidFill>
                <a:effectLst/>
                <a:latin typeface="Montserrat SemiBold" pitchFamily="2" charset="77"/>
                <a:ea typeface="+mn-ea"/>
                <a:cs typeface="+mn-cs"/>
              </a:defRPr>
            </a:lvl1pPr>
            <a:lvl2pPr marL="503971" indent="0">
              <a:buNone/>
              <a:defRPr/>
            </a:lvl2pPr>
          </a:lstStyle>
          <a:p>
            <a:pPr>
              <a:lnSpc>
                <a:spcPts val="2035"/>
              </a:lnSpc>
            </a:pPr>
            <a:r>
              <a:rPr lang="es-ES" sz="1879" b="1" i="0" kern="1200" spc="40" baseline="0" dirty="0" err="1">
                <a:solidFill>
                  <a:schemeClr val="tx1"/>
                </a:solidFill>
                <a:effectLst/>
                <a:latin typeface="Montserrat SemiBold" pitchFamily="2" charset="77"/>
                <a:ea typeface="+mn-ea"/>
                <a:cs typeface="+mn-cs"/>
              </a:rPr>
              <a:t>Objectiu</a:t>
            </a:r>
            <a:r>
              <a:rPr lang="es-ES" sz="1879" b="1" i="0" kern="1200" spc="40" baseline="0" dirty="0">
                <a:solidFill>
                  <a:schemeClr val="tx1"/>
                </a:solidFill>
                <a:effectLst/>
                <a:latin typeface="Montserrat SemiBold" pitchFamily="2" charset="77"/>
                <a:ea typeface="+mn-ea"/>
                <a:cs typeface="+mn-cs"/>
              </a:rPr>
              <a:t>, </a:t>
            </a:r>
            <a:r>
              <a:rPr lang="es-ES" sz="1879" b="1" i="0" kern="1200" spc="40" baseline="0" dirty="0" err="1">
                <a:solidFill>
                  <a:schemeClr val="tx1"/>
                </a:solidFill>
                <a:effectLst/>
                <a:latin typeface="Montserrat SemiBold" pitchFamily="2" charset="77"/>
                <a:ea typeface="+mn-ea"/>
                <a:cs typeface="+mn-cs"/>
              </a:rPr>
              <a:t>composició</a:t>
            </a:r>
            <a:r>
              <a:rPr lang="es-ES" sz="1879" b="1" i="0" kern="1200" spc="40" baseline="0" dirty="0">
                <a:solidFill>
                  <a:schemeClr val="tx1"/>
                </a:solidFill>
                <a:effectLst/>
                <a:latin typeface="Montserrat SemiBold" pitchFamily="2" charset="77"/>
                <a:ea typeface="+mn-ea"/>
                <a:cs typeface="+mn-cs"/>
              </a:rPr>
              <a:t>, </a:t>
            </a:r>
            <a:br>
              <a:rPr lang="es-ES" sz="1879" b="1" i="0" kern="1200" spc="40" baseline="0" dirty="0">
                <a:solidFill>
                  <a:schemeClr val="tx1"/>
                </a:solidFill>
                <a:effectLst/>
                <a:latin typeface="Montserrat SemiBold" pitchFamily="2" charset="77"/>
                <a:ea typeface="+mn-ea"/>
                <a:cs typeface="+mn-cs"/>
              </a:rPr>
            </a:br>
            <a:r>
              <a:rPr lang="es-ES" sz="1879" b="1" i="0" kern="1200" spc="40" baseline="0" dirty="0" err="1">
                <a:solidFill>
                  <a:schemeClr val="tx1"/>
                </a:solidFill>
                <a:effectLst/>
                <a:latin typeface="Montserrat SemiBold" pitchFamily="2" charset="77"/>
                <a:ea typeface="+mn-ea"/>
                <a:cs typeface="+mn-cs"/>
              </a:rPr>
              <a:t>abast</a:t>
            </a:r>
            <a:r>
              <a:rPr lang="es-ES" sz="1879" b="1" i="0" kern="1200" spc="40" baseline="0" dirty="0">
                <a:solidFill>
                  <a:schemeClr val="tx1"/>
                </a:solidFill>
                <a:effectLst/>
                <a:latin typeface="Montserrat SemiBold" pitchFamily="2" charset="77"/>
                <a:ea typeface="+mn-ea"/>
                <a:cs typeface="+mn-cs"/>
              </a:rPr>
              <a:t>, </a:t>
            </a:r>
            <a:r>
              <a:rPr lang="es-ES" sz="1879" b="1" i="0" kern="1200" spc="40" baseline="0" dirty="0" err="1">
                <a:solidFill>
                  <a:schemeClr val="tx1"/>
                </a:solidFill>
                <a:effectLst/>
                <a:latin typeface="Montserrat SemiBold" pitchFamily="2" charset="77"/>
                <a:ea typeface="+mn-ea"/>
                <a:cs typeface="+mn-cs"/>
              </a:rPr>
              <a:t>governança</a:t>
            </a:r>
            <a:endParaRPr lang="es-ES" sz="1879" b="1" i="0" kern="1200" spc="40" baseline="0" dirty="0">
              <a:solidFill>
                <a:schemeClr val="tx1"/>
              </a:solidFill>
              <a:effectLst/>
              <a:latin typeface="Montserrat SemiBold" pitchFamily="2" charset="77"/>
              <a:ea typeface="+mn-ea"/>
              <a:cs typeface="+mn-cs"/>
            </a:endParaRP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xmlns="" id="{F8894ACA-7816-DD4E-B220-739A193740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7599" y="1936664"/>
            <a:ext cx="4527550" cy="8151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1879" b="1" i="0" kern="1200" spc="40" baseline="0" dirty="0" smtClean="0">
                <a:solidFill>
                  <a:schemeClr val="tx1"/>
                </a:solidFill>
                <a:effectLst/>
                <a:latin typeface="Montserrat SemiBold" pitchFamily="2" charset="77"/>
                <a:ea typeface="+mn-ea"/>
                <a:cs typeface="+mn-cs"/>
              </a:defRPr>
            </a:lvl1pPr>
            <a:lvl2pPr marL="503971" indent="0">
              <a:buNone/>
              <a:defRPr/>
            </a:lvl2pPr>
          </a:lstStyle>
          <a:p>
            <a:pPr>
              <a:lnSpc>
                <a:spcPts val="2035"/>
              </a:lnSpc>
            </a:pPr>
            <a:r>
              <a:rPr lang="es-ES" sz="1879" b="1" i="0" kern="1200" spc="40" baseline="0" dirty="0">
                <a:solidFill>
                  <a:schemeClr val="tx1"/>
                </a:solidFill>
                <a:effectLst/>
                <a:latin typeface="Montserrat SemiBold" pitchFamily="2" charset="77"/>
                <a:ea typeface="+mn-ea"/>
                <a:cs typeface="+mn-cs"/>
              </a:rPr>
              <a:t>La </a:t>
            </a:r>
            <a:r>
              <a:rPr lang="es-ES" sz="1879" b="1" i="0" kern="1200" spc="40" baseline="0" dirty="0" err="1">
                <a:solidFill>
                  <a:schemeClr val="tx1"/>
                </a:solidFill>
                <a:effectLst/>
                <a:latin typeface="Montserrat SemiBold" pitchFamily="2" charset="77"/>
                <a:ea typeface="+mn-ea"/>
                <a:cs typeface="+mn-cs"/>
              </a:rPr>
              <a:t>Xarxa</a:t>
            </a:r>
            <a:r>
              <a:rPr lang="es-ES" sz="1879" b="1" i="0" kern="1200" spc="40" baseline="0" dirty="0">
                <a:solidFill>
                  <a:schemeClr val="tx1"/>
                </a:solidFill>
                <a:effectLst/>
                <a:latin typeface="Montserrat SemiBold" pitchFamily="2" charset="77"/>
                <a:ea typeface="+mn-ea"/>
                <a:cs typeface="+mn-cs"/>
              </a:rPr>
              <a:t> Marítima </a:t>
            </a:r>
            <a:br>
              <a:rPr lang="es-ES" sz="1879" b="1" i="0" kern="1200" spc="40" baseline="0" dirty="0">
                <a:solidFill>
                  <a:schemeClr val="tx1"/>
                </a:solidFill>
                <a:effectLst/>
                <a:latin typeface="Montserrat SemiBold" pitchFamily="2" charset="77"/>
                <a:ea typeface="+mn-ea"/>
                <a:cs typeface="+mn-cs"/>
              </a:rPr>
            </a:br>
            <a:r>
              <a:rPr lang="es-ES" sz="1879" b="1" i="0" kern="1200" spc="40" baseline="0" dirty="0">
                <a:solidFill>
                  <a:schemeClr val="tx1"/>
                </a:solidFill>
                <a:effectLst/>
                <a:latin typeface="Montserrat SemiBold" pitchFamily="2" charset="77"/>
                <a:ea typeface="+mn-ea"/>
                <a:cs typeface="+mn-cs"/>
              </a:rPr>
              <a:t>de Catalunya: una </a:t>
            </a:r>
            <a:r>
              <a:rPr lang="es-ES" sz="1879" b="1" i="0" kern="1200" spc="40" baseline="0" dirty="0" err="1">
                <a:solidFill>
                  <a:schemeClr val="tx1"/>
                </a:solidFill>
                <a:effectLst/>
                <a:latin typeface="Montserrat SemiBold" pitchFamily="2" charset="77"/>
                <a:ea typeface="+mn-ea"/>
                <a:cs typeface="+mn-cs"/>
              </a:rPr>
              <a:t>oportunitat</a:t>
            </a:r>
            <a:r>
              <a:rPr lang="es-ES" sz="1879" b="1" i="0" kern="1200" spc="40" baseline="0" dirty="0">
                <a:solidFill>
                  <a:schemeClr val="tx1"/>
                </a:solidFill>
                <a:effectLst/>
                <a:latin typeface="Montserrat SemiBold" pitchFamily="2" charset="77"/>
                <a:ea typeface="+mn-ea"/>
                <a:cs typeface="+mn-cs"/>
              </a:rPr>
              <a:t/>
            </a:r>
            <a:br>
              <a:rPr lang="es-ES" sz="1879" b="1" i="0" kern="1200" spc="40" baseline="0" dirty="0">
                <a:solidFill>
                  <a:schemeClr val="tx1"/>
                </a:solidFill>
                <a:effectLst/>
                <a:latin typeface="Montserrat SemiBold" pitchFamily="2" charset="77"/>
                <a:ea typeface="+mn-ea"/>
                <a:cs typeface="+mn-cs"/>
              </a:rPr>
            </a:br>
            <a:r>
              <a:rPr lang="es-ES" sz="1879" b="1" i="0" kern="1200" spc="40" baseline="0" dirty="0">
                <a:solidFill>
                  <a:schemeClr val="tx1"/>
                </a:solidFill>
                <a:effectLst/>
                <a:latin typeface="Montserrat SemiBold" pitchFamily="2" charset="77"/>
                <a:ea typeface="+mn-ea"/>
                <a:cs typeface="+mn-cs"/>
              </a:rPr>
              <a:t>i una </a:t>
            </a:r>
            <a:r>
              <a:rPr lang="es-ES" sz="1879" b="1" i="0" kern="1200" spc="40" baseline="0" dirty="0" err="1">
                <a:solidFill>
                  <a:schemeClr val="tx1"/>
                </a:solidFill>
                <a:effectLst/>
                <a:latin typeface="Montserrat SemiBold" pitchFamily="2" charset="77"/>
                <a:ea typeface="+mn-ea"/>
                <a:cs typeface="+mn-cs"/>
              </a:rPr>
              <a:t>necessitat</a:t>
            </a:r>
            <a:endParaRPr lang="es-ES" sz="1879" b="1" i="0" kern="1200" spc="40" baseline="0" dirty="0">
              <a:solidFill>
                <a:schemeClr val="tx1"/>
              </a:solidFill>
              <a:effectLst/>
              <a:latin typeface="Montserrat SemiBold" pitchFamily="2" charset="77"/>
              <a:ea typeface="+mn-ea"/>
              <a:cs typeface="+mn-cs"/>
            </a:endParaRP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xmlns="" id="{3A6FA2D8-61BD-EF4F-938E-84597AB290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1373" y="1895432"/>
            <a:ext cx="996950" cy="730250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buNone/>
              <a:defRPr lang="ca-ES" sz="4580" b="1" i="0" kern="1200" dirty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ca-ES" dirty="0"/>
              <a:t>01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xmlns="" id="{FE467183-13A3-9440-8D78-AC9CFDA21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1373" y="3328227"/>
            <a:ext cx="996950" cy="730250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buNone/>
              <a:defRPr lang="ca-ES" sz="4580" b="1" i="0" kern="1200" dirty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ca-ES" dirty="0"/>
              <a:t>02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xmlns="" id="{9322B602-9636-0A4E-83E1-AE00B7B4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373" y="4626628"/>
            <a:ext cx="996950" cy="730250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buNone/>
              <a:defRPr lang="ca-ES" sz="4580" b="1" i="0" kern="1200" dirty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ca-E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xmlns="" val="3478365946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E0F580-C788-E549-BE52-BDDF637D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698A5172-29F4-1946-A9B8-A8D6CDF29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81F02-28AA-EA4A-AA68-883121E8C6F1}" type="datetimeFigureOut">
              <a:rPr lang="ca-ES" smtClean="0"/>
              <a:pPr/>
              <a:t>17/5/2021</a:t>
            </a:fld>
            <a:endParaRPr lang="ca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C39FAE54-ABA2-7A43-B905-F2C650128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22B4A6C6-5238-4B4A-8214-0ECB4208D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6D1D-9316-C943-ACDB-E430E7A8F49B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xmlns="" val="3648773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827267A8-C33F-8C45-B7D1-CEFEE066F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81F02-28AA-EA4A-AA68-883121E8C6F1}" type="datetimeFigureOut">
              <a:rPr lang="ca-ES" smtClean="0"/>
              <a:pPr/>
              <a:t>17/5/2021</a:t>
            </a:fld>
            <a:endParaRPr lang="ca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8A57D1CF-0170-1945-B722-CA421A349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0A5524B3-1F65-3040-8617-63C589289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6D1D-9316-C943-ACDB-E430E7A8F49B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xmlns="" val="40697300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A4638BC-3DD7-F54F-BE3B-3D97CF1D0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2806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2370447A-0E01-564E-8B9A-D39CB285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5413" y="1088454"/>
            <a:ext cx="5412730" cy="5372269"/>
          </a:xfrm>
        </p:spPr>
        <p:txBody>
          <a:bodyPr/>
          <a:lstStyle>
            <a:lvl1pPr>
              <a:defRPr sz="2806"/>
            </a:lvl1pPr>
            <a:lvl2pPr>
              <a:defRPr sz="2456"/>
            </a:lvl2pPr>
            <a:lvl3pPr>
              <a:defRPr sz="2105"/>
            </a:lvl3pPr>
            <a:lvl4pPr>
              <a:defRPr sz="1754"/>
            </a:lvl4pPr>
            <a:lvl5pPr>
              <a:defRPr sz="1754"/>
            </a:lvl5pPr>
            <a:lvl6pPr>
              <a:defRPr sz="1754"/>
            </a:lvl6pPr>
            <a:lvl7pPr>
              <a:defRPr sz="1754"/>
            </a:lvl7pPr>
            <a:lvl8pPr>
              <a:defRPr sz="1754"/>
            </a:lvl8pPr>
            <a:lvl9pPr>
              <a:defRPr sz="1754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BB9FB5D0-8DBF-AF4D-ABE3-B51C440E9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403"/>
            </a:lvl1pPr>
            <a:lvl2pPr marL="400964" indent="0">
              <a:buNone/>
              <a:defRPr sz="1228"/>
            </a:lvl2pPr>
            <a:lvl3pPr marL="801929" indent="0">
              <a:buNone/>
              <a:defRPr sz="1052"/>
            </a:lvl3pPr>
            <a:lvl4pPr marL="1202893" indent="0">
              <a:buNone/>
              <a:defRPr sz="877"/>
            </a:lvl4pPr>
            <a:lvl5pPr marL="1603858" indent="0">
              <a:buNone/>
              <a:defRPr sz="877"/>
            </a:lvl5pPr>
            <a:lvl6pPr marL="2004822" indent="0">
              <a:buNone/>
              <a:defRPr sz="877"/>
            </a:lvl6pPr>
            <a:lvl7pPr marL="2405786" indent="0">
              <a:buNone/>
              <a:defRPr sz="877"/>
            </a:lvl7pPr>
            <a:lvl8pPr marL="2806751" indent="0">
              <a:buNone/>
              <a:defRPr sz="877"/>
            </a:lvl8pPr>
            <a:lvl9pPr marL="3207715" indent="0">
              <a:buNone/>
              <a:defRPr sz="87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71409A7C-7B00-AC43-B937-A1A9C59B7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81F02-28AA-EA4A-AA68-883121E8C6F1}" type="datetimeFigureOut">
              <a:rPr lang="ca-ES" smtClean="0"/>
              <a:pPr/>
              <a:t>17/5/2021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9F9BE7C8-E64F-AF4C-8990-AC4DA270F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A536DF1E-0B91-A949-B1DF-FC3F2B45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6D1D-9316-C943-ACDB-E430E7A8F49B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xmlns="" val="4654874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1122970-9333-944E-948D-46F91DB53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2806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78615695-EED8-DA49-8070-B15AB4C9A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45413" y="1088454"/>
            <a:ext cx="5412730" cy="5372269"/>
          </a:xfrm>
        </p:spPr>
        <p:txBody>
          <a:bodyPr/>
          <a:lstStyle>
            <a:lvl1pPr marL="0" indent="0">
              <a:buNone/>
              <a:defRPr sz="2806"/>
            </a:lvl1pPr>
            <a:lvl2pPr marL="400964" indent="0">
              <a:buNone/>
              <a:defRPr sz="2456"/>
            </a:lvl2pPr>
            <a:lvl3pPr marL="801929" indent="0">
              <a:buNone/>
              <a:defRPr sz="2105"/>
            </a:lvl3pPr>
            <a:lvl4pPr marL="1202893" indent="0">
              <a:buNone/>
              <a:defRPr sz="1754"/>
            </a:lvl4pPr>
            <a:lvl5pPr marL="1603858" indent="0">
              <a:buNone/>
              <a:defRPr sz="1754"/>
            </a:lvl5pPr>
            <a:lvl6pPr marL="2004822" indent="0">
              <a:buNone/>
              <a:defRPr sz="1754"/>
            </a:lvl6pPr>
            <a:lvl7pPr marL="2405786" indent="0">
              <a:buNone/>
              <a:defRPr sz="1754"/>
            </a:lvl7pPr>
            <a:lvl8pPr marL="2806751" indent="0">
              <a:buNone/>
              <a:defRPr sz="1754"/>
            </a:lvl8pPr>
            <a:lvl9pPr marL="3207715" indent="0">
              <a:buNone/>
              <a:defRPr sz="1754"/>
            </a:lvl9pPr>
          </a:lstStyle>
          <a:p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940F12A-80AC-D140-A9D5-BB4A4B9BA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403"/>
            </a:lvl1pPr>
            <a:lvl2pPr marL="400964" indent="0">
              <a:buNone/>
              <a:defRPr sz="1228"/>
            </a:lvl2pPr>
            <a:lvl3pPr marL="801929" indent="0">
              <a:buNone/>
              <a:defRPr sz="1052"/>
            </a:lvl3pPr>
            <a:lvl4pPr marL="1202893" indent="0">
              <a:buNone/>
              <a:defRPr sz="877"/>
            </a:lvl4pPr>
            <a:lvl5pPr marL="1603858" indent="0">
              <a:buNone/>
              <a:defRPr sz="877"/>
            </a:lvl5pPr>
            <a:lvl6pPr marL="2004822" indent="0">
              <a:buNone/>
              <a:defRPr sz="877"/>
            </a:lvl6pPr>
            <a:lvl7pPr marL="2405786" indent="0">
              <a:buNone/>
              <a:defRPr sz="877"/>
            </a:lvl7pPr>
            <a:lvl8pPr marL="2806751" indent="0">
              <a:buNone/>
              <a:defRPr sz="877"/>
            </a:lvl8pPr>
            <a:lvl9pPr marL="3207715" indent="0">
              <a:buNone/>
              <a:defRPr sz="87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5F277838-4750-0840-BEE4-7A612D430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81F02-28AA-EA4A-AA68-883121E8C6F1}" type="datetimeFigureOut">
              <a:rPr lang="ca-ES" smtClean="0"/>
              <a:pPr/>
              <a:t>17/5/2021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B8BF6C8A-5019-2542-BF8A-D9C8479B4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5AF84143-FCA3-6746-9060-E6CA1E14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6D1D-9316-C943-ACDB-E430E7A8F49B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xmlns="" val="14942945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C371622-109D-5644-987C-6FB513B3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C17DA3FD-185D-214D-AB59-ADF19102D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52BC2B69-56B1-4441-97F1-DFB11A7D0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81F02-28AA-EA4A-AA68-883121E8C6F1}" type="datetimeFigureOut">
              <a:rPr lang="ca-ES" smtClean="0"/>
              <a:pPr/>
              <a:t>17/5/2021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2D294C90-F8FF-2B4F-B9E6-177948BF9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11BF4E96-F457-3F41-AB6E-A16BF715B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6D1D-9316-C943-ACDB-E430E7A8F49B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xmlns="" val="42414363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AFA808DE-DBCF-544A-948E-5F5EAEB682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398E2C08-3F55-7449-B3A6-1414B763B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35062" y="402483"/>
            <a:ext cx="6782619" cy="64064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C437B32-F298-F14F-A466-692738F43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81F02-28AA-EA4A-AA68-883121E8C6F1}" type="datetimeFigureOut">
              <a:rPr lang="ca-ES" smtClean="0"/>
              <a:pPr/>
              <a:t>17/5/2021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9ED1BFE9-F6F9-D740-A87A-3DD7A40E7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97B6632B-DCA4-3F4D-A57E-ACD8E45A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6D1D-9316-C943-ACDB-E430E7A8F49B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xmlns="" val="12270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bg>
      <p:bgPr>
        <a:gradFill flip="none" rotWithShape="1">
          <a:gsLst>
            <a:gs pos="0">
              <a:srgbClr val="006E99"/>
            </a:gs>
            <a:gs pos="100000">
              <a:srgbClr val="20B5B8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A7185526-EF30-5A40-ACF5-4F8B5C3B51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52400" y="6656400"/>
            <a:ext cx="2908300" cy="4445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F80327B3-822E-C44A-9185-7145C1AB2B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501" y="6722901"/>
            <a:ext cx="2705100" cy="393700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F1DAF5ED-D7DA-834E-A0E1-25F893F04F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99027" y="4025900"/>
            <a:ext cx="2406650" cy="228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s-ES" dirty="0"/>
              <a:t>27 de </a:t>
            </a:r>
            <a:r>
              <a:rPr lang="es-ES" dirty="0" err="1"/>
              <a:t>Juliol</a:t>
            </a:r>
            <a:r>
              <a:rPr lang="es-ES" dirty="0"/>
              <a:t> de 2020</a:t>
            </a:r>
          </a:p>
        </p:txBody>
      </p:sp>
    </p:spTree>
    <p:extLst>
      <p:ext uri="{BB962C8B-B14F-4D97-AF65-F5344CB8AC3E}">
        <p14:creationId xmlns:p14="http://schemas.microsoft.com/office/powerpoint/2010/main" xmlns="" val="52890172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2574">
          <p15:clr>
            <a:srgbClr val="FBAE40"/>
          </p15:clr>
        </p15:guide>
        <p15:guide id="2" pos="6271">
          <p15:clr>
            <a:srgbClr val="FBAE40"/>
          </p15:clr>
        </p15:guide>
        <p15:guide id="3" orient="horz" pos="4468">
          <p15:clr>
            <a:srgbClr val="FBAE40"/>
          </p15:clr>
        </p15:guide>
        <p15:guide id="4" pos="465">
          <p15:clr>
            <a:srgbClr val="FBAE40"/>
          </p15:clr>
        </p15:guide>
        <p15:guide id="5" orient="horz" pos="4195">
          <p15:clr>
            <a:srgbClr val="FBAE40"/>
          </p15:clr>
        </p15:guide>
        <p15:guide id="6" orient="horz" pos="453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51D2A4D4-F328-5141-BA8E-FF934DF2882B}"/>
              </a:ext>
            </a:extLst>
          </p:cNvPr>
          <p:cNvSpPr txBox="1"/>
          <p:nvPr userDrawn="1"/>
        </p:nvSpPr>
        <p:spPr>
          <a:xfrm>
            <a:off x="1682169" y="5093637"/>
            <a:ext cx="7327473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50" b="1" i="0" kern="1200" dirty="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Directora</a:t>
            </a:r>
            <a:r>
              <a:rPr lang="es-ES" sz="1450" b="0" i="0" kern="1200" dirty="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s-ES" sz="1450" b="0" i="0" kern="1200" dirty="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lourdes.reig@upc.edu</a:t>
            </a:r>
            <a:r>
              <a:rPr lang="es-ES" sz="1450" b="0" i="0" kern="1200" dirty="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  |  </a:t>
            </a:r>
            <a:r>
              <a:rPr lang="es-ES" sz="1450" b="1" i="0" kern="1200" dirty="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Promotor</a:t>
            </a:r>
            <a:r>
              <a:rPr lang="es-ES" sz="1450" b="0" i="0" kern="1200" dirty="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s-ES" sz="1450" b="0" i="0" kern="1200" dirty="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pbou@fbg.ub.edu</a:t>
            </a:r>
            <a:endParaRPr lang="es-ES" sz="1450" b="0" i="0" kern="1200" dirty="0">
              <a:solidFill>
                <a:schemeClr val="tx1"/>
              </a:solidFill>
              <a:effectLst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5C534EDF-9C76-2144-82F0-51EED91246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1621" y="2228733"/>
            <a:ext cx="36449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07520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>
            <a:extLst>
              <a:ext uri="{FF2B5EF4-FFF2-40B4-BE49-F238E27FC236}">
                <a16:creationId xmlns:a16="http://schemas.microsoft.com/office/drawing/2014/main" xmlns="" id="{AC1FD90F-971F-E947-B924-2DE3952FA1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47863" y="1968500"/>
            <a:ext cx="7789862" cy="2825750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ca-ES" sz="18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 pitchFamily="2" charset="77"/>
                <a:ea typeface="+mn-ea"/>
                <a:cs typeface="+mn-cs"/>
              </a:defRPr>
            </a:lvl1pPr>
          </a:lstStyle>
          <a:p>
            <a:pPr marL="268288" marR="0" lvl="0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b="1" i="0" dirty="0">
                <a:solidFill>
                  <a:srgbClr val="20B5B8"/>
                </a:solidFill>
                <a:latin typeface="Montserrat SemiBold" pitchFamily="2" charset="77"/>
              </a:rPr>
              <a:t>I.  </a:t>
            </a:r>
            <a:r>
              <a:rPr lang="ca-ES" b="1" i="0" dirty="0">
                <a:latin typeface="Montserrat SemiBold" pitchFamily="2" charset="77"/>
              </a:rPr>
              <a:t>Faci clic per modificar els estils de text </a:t>
            </a:r>
            <a:br>
              <a:rPr lang="ca-ES" b="1" i="0" dirty="0">
                <a:latin typeface="Montserrat SemiBold" pitchFamily="2" charset="77"/>
              </a:rPr>
            </a:br>
            <a:r>
              <a:rPr lang="ca-ES" b="1" i="0" dirty="0">
                <a:latin typeface="Montserrat SemiBold" pitchFamily="2" charset="77"/>
              </a:rPr>
              <a:t>del patró</a:t>
            </a:r>
          </a:p>
          <a:p>
            <a:pPr marL="268288" marR="0" lvl="0" indent="-1317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400" b="0" i="0" dirty="0">
              <a:latin typeface="Montserrat" pitchFamily="2" charset="77"/>
            </a:endParaRPr>
          </a:p>
          <a:p>
            <a:pPr marL="249238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400" b="0" i="0" dirty="0">
                <a:latin typeface="Montserrat" pitchFamily="2" charset="77"/>
              </a:rPr>
              <a:t>Text de </a:t>
            </a:r>
            <a:r>
              <a:rPr lang="es-ES" sz="1400" b="1" i="0" dirty="0" err="1">
                <a:latin typeface="Montserrat" pitchFamily="2" charset="77"/>
              </a:rPr>
              <a:t>mostra</a:t>
            </a:r>
            <a:r>
              <a:rPr lang="es-ES" sz="1400" b="0" i="0" dirty="0">
                <a:latin typeface="Montserrat" pitchFamily="2" charset="77"/>
              </a:rPr>
              <a:t> per representar </a:t>
            </a:r>
            <a:r>
              <a:rPr lang="es-ES" sz="1400" b="0" i="0" dirty="0" err="1">
                <a:latin typeface="Montserrat" pitchFamily="2" charset="77"/>
              </a:rPr>
              <a:t>l’ús</a:t>
            </a:r>
            <a:r>
              <a:rPr lang="es-ES" sz="1400" b="0" i="0" dirty="0">
                <a:latin typeface="Montserrat" pitchFamily="2" charset="77"/>
              </a:rPr>
              <a:t> </a:t>
            </a:r>
            <a:r>
              <a:rPr lang="es-ES" sz="1400" b="0" i="0" dirty="0" err="1">
                <a:latin typeface="Montserrat" pitchFamily="2" charset="77"/>
              </a:rPr>
              <a:t>d’aquest</a:t>
            </a:r>
            <a:r>
              <a:rPr lang="es-ES" sz="1400" b="0" i="0" dirty="0">
                <a:latin typeface="Montserrat" pitchFamily="2" charset="77"/>
              </a:rPr>
              <a:t> </a:t>
            </a:r>
            <a:r>
              <a:rPr lang="es-ES" sz="1400" b="0" i="0" dirty="0" err="1">
                <a:latin typeface="Montserrat" pitchFamily="2" charset="77"/>
              </a:rPr>
              <a:t>patró</a:t>
            </a:r>
            <a:endParaRPr lang="es-ES" sz="1400" b="0" i="0" dirty="0">
              <a:latin typeface="Montserrat" pitchFamily="2" charset="77"/>
            </a:endParaRPr>
          </a:p>
          <a:p>
            <a:pPr marL="449263" marR="0" lvl="0" indent="-200025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b="0" i="0" dirty="0" err="1">
                <a:latin typeface="Montserrat" pitchFamily="2" charset="77"/>
              </a:rPr>
              <a:t>Segon</a:t>
            </a:r>
            <a:r>
              <a:rPr lang="es-ES" sz="1400" b="0" i="0" dirty="0">
                <a:latin typeface="Montserrat" pitchFamily="2" charset="77"/>
              </a:rPr>
              <a:t> </a:t>
            </a:r>
            <a:r>
              <a:rPr lang="es-ES" sz="1400" b="0" i="0" dirty="0" err="1">
                <a:latin typeface="Montserrat" pitchFamily="2" charset="77"/>
              </a:rPr>
              <a:t>nivell</a:t>
            </a:r>
            <a:endParaRPr lang="es-ES" sz="1400" b="0" i="0" dirty="0">
              <a:latin typeface="Montserrat" pitchFamily="2" charset="77"/>
            </a:endParaRPr>
          </a:p>
          <a:p>
            <a:pPr marL="180975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400" b="0" i="0" dirty="0">
              <a:latin typeface="Montserrat" pitchFamily="2" charset="77"/>
            </a:endParaRPr>
          </a:p>
          <a:p>
            <a:pPr marL="268288" marR="0" lvl="0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800" b="1" i="0" u="none" strike="noStrike" kern="1200" cap="none" spc="0" normalizeH="0" baseline="0" noProof="0" dirty="0">
                <a:ln>
                  <a:noFill/>
                </a:ln>
                <a:solidFill>
                  <a:srgbClr val="20B5B8"/>
                </a:solidFill>
                <a:effectLst/>
                <a:uLnTx/>
                <a:uFillTx/>
                <a:latin typeface="Montserrat SemiBold" pitchFamily="2" charset="77"/>
                <a:ea typeface="+mn-ea"/>
                <a:cs typeface="+mn-cs"/>
              </a:rPr>
              <a:t>II. </a:t>
            </a:r>
            <a:r>
              <a:rPr kumimoji="0" lang="ca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itchFamily="2" charset="77"/>
                <a:ea typeface="+mn-ea"/>
                <a:cs typeface="+mn-cs"/>
              </a:rPr>
              <a:t>Faci clic per modificar els estils de text </a:t>
            </a:r>
            <a:br>
              <a:rPr kumimoji="0" lang="ca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itchFamily="2" charset="77"/>
                <a:ea typeface="+mn-ea"/>
                <a:cs typeface="+mn-cs"/>
              </a:rPr>
            </a:br>
            <a:r>
              <a:rPr kumimoji="0" lang="ca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itchFamily="2" charset="77"/>
                <a:ea typeface="+mn-ea"/>
                <a:cs typeface="+mn-cs"/>
              </a:rPr>
              <a:t>del patró</a:t>
            </a:r>
          </a:p>
          <a:p>
            <a:pPr marL="268288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500" b="1" i="0" dirty="0" err="1">
                <a:latin typeface="Montserrat" pitchFamily="2" charset="77"/>
              </a:rPr>
              <a:t>Subapartat</a:t>
            </a:r>
            <a:endParaRPr lang="es-ES" sz="1500" b="1" i="0" dirty="0">
              <a:latin typeface="Montserrat" pitchFamily="2" charset="77"/>
            </a:endParaRPr>
          </a:p>
          <a:p>
            <a:pPr marL="268288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400" b="0" i="0" dirty="0">
                <a:latin typeface="Montserrat" pitchFamily="2" charset="77"/>
              </a:rPr>
              <a:t>Text de </a:t>
            </a:r>
            <a:r>
              <a:rPr lang="es-ES" sz="1400" b="1" i="0" dirty="0" err="1">
                <a:latin typeface="Montserrat" pitchFamily="2" charset="77"/>
              </a:rPr>
              <a:t>mostra</a:t>
            </a:r>
            <a:r>
              <a:rPr lang="es-ES" sz="1400" b="0" i="0" dirty="0">
                <a:latin typeface="Montserrat" pitchFamily="2" charset="77"/>
              </a:rPr>
              <a:t> per representar </a:t>
            </a:r>
            <a:r>
              <a:rPr lang="es-ES" sz="1400" b="0" i="0" dirty="0" err="1">
                <a:latin typeface="Montserrat" pitchFamily="2" charset="77"/>
              </a:rPr>
              <a:t>l’ús</a:t>
            </a:r>
            <a:r>
              <a:rPr lang="es-ES" sz="1400" b="0" i="0" dirty="0">
                <a:latin typeface="Montserrat" pitchFamily="2" charset="77"/>
              </a:rPr>
              <a:t> </a:t>
            </a:r>
            <a:r>
              <a:rPr lang="es-ES" sz="1400" b="0" i="0" dirty="0" err="1">
                <a:latin typeface="Montserrat" pitchFamily="2" charset="77"/>
              </a:rPr>
              <a:t>d’aquest</a:t>
            </a:r>
            <a:r>
              <a:rPr lang="es-ES" sz="1400" b="0" i="0" dirty="0">
                <a:latin typeface="Montserrat" pitchFamily="2" charset="77"/>
              </a:rPr>
              <a:t> </a:t>
            </a:r>
            <a:r>
              <a:rPr lang="es-ES" sz="1400" b="0" i="0" dirty="0" err="1">
                <a:latin typeface="Montserrat" pitchFamily="2" charset="77"/>
              </a:rPr>
              <a:t>patró</a:t>
            </a:r>
            <a:endParaRPr lang="es-ES" sz="1400" b="0" i="0" dirty="0">
              <a:latin typeface="Montserrat" pitchFamily="2" charset="77"/>
            </a:endParaRPr>
          </a:p>
          <a:p>
            <a:pPr marL="180975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500" b="1" i="0" dirty="0">
              <a:latin typeface="Montserrat" pitchFamily="2" charset="77"/>
            </a:endParaRPr>
          </a:p>
          <a:p>
            <a:pPr marL="180975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500" b="1" i="0" dirty="0">
              <a:latin typeface="Montserrat" pitchFamily="2" charset="77"/>
            </a:endParaRPr>
          </a:p>
          <a:p>
            <a:endParaRPr lang="ca-ES" b="1" i="0" dirty="0">
              <a:latin typeface="Montserrat SemiBold" pitchFamily="2" charset="77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BE8F60C0-1BFD-164A-BD16-596013DB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811" y="776288"/>
            <a:ext cx="7814914" cy="70501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s-ES" dirty="0" err="1"/>
              <a:t>Faci</a:t>
            </a:r>
            <a:r>
              <a:rPr lang="es-ES" dirty="0"/>
              <a:t> clic per modificar </a:t>
            </a:r>
            <a:r>
              <a:rPr lang="es-ES" dirty="0" err="1"/>
              <a:t>l’estil</a:t>
            </a:r>
            <a:r>
              <a:rPr lang="es-ES" dirty="0"/>
              <a:t> de </a:t>
            </a:r>
            <a:r>
              <a:rPr lang="es-ES" dirty="0" err="1"/>
              <a:t>títol</a:t>
            </a:r>
            <a:r>
              <a:rPr lang="es-ES" dirty="0"/>
              <a:t> </a:t>
            </a:r>
            <a:br>
              <a:rPr lang="es-ES" dirty="0"/>
            </a:br>
            <a:r>
              <a:rPr lang="es-ES" dirty="0"/>
              <a:t>del </a:t>
            </a:r>
            <a:r>
              <a:rPr lang="es-ES" dirty="0" err="1"/>
              <a:t>patró</a:t>
            </a:r>
            <a:endParaRPr lang="en-U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xmlns="" id="{A7E87419-B338-1542-AE4E-9BCC75CEF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" y="658914"/>
            <a:ext cx="1168400" cy="590550"/>
          </a:xfrm>
          <a:prstGeom prst="rect">
            <a:avLst/>
          </a:prstGeom>
        </p:spPr>
        <p:txBody>
          <a:bodyPr/>
          <a:lstStyle>
            <a:lvl1pPr algn="ctr">
              <a:defRPr sz="458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s-ES" dirty="0"/>
              <a:t>01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xmlns="" val="90012704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3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2811" y="776288"/>
            <a:ext cx="7814914" cy="705014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4515" y="1803001"/>
            <a:ext cx="7789862" cy="47965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0CCCA0FD-E266-D64F-ACCC-66405E8E080F}" type="datetimeFigureOut">
              <a:rPr lang="es-ES" smtClean="0"/>
              <a:pPr/>
              <a:t>17/05/2021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DB621F4E-6036-C543-BE2E-DE56B7EBF588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058025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  <a:prstGeom prst="rect">
            <a:avLst/>
          </a:prstGeom>
        </p:spPr>
        <p:txBody>
          <a:bodyPr anchor="b"/>
          <a:lstStyle>
            <a:lvl1pPr>
              <a:defRPr sz="661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0CCCA0FD-E266-D64F-ACCC-66405E8E080F}" type="datetimeFigureOut">
              <a:rPr lang="es-ES" smtClean="0"/>
              <a:pPr/>
              <a:t>17/05/2021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DB621F4E-6036-C543-BE2E-DE56B7EBF588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3821788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2811" y="776288"/>
            <a:ext cx="7814914" cy="705014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0CCCA0FD-E266-D64F-ACCC-66405E8E080F}" type="datetimeFigureOut">
              <a:rPr lang="es-ES" smtClean="0"/>
              <a:pPr/>
              <a:t>17/05/2021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DB621F4E-6036-C543-BE2E-DE56B7EBF588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782476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0CCCA0FD-E266-D64F-ACCC-66405E8E080F}" type="datetimeFigureOut">
              <a:rPr lang="es-ES" smtClean="0"/>
              <a:pPr/>
              <a:t>17/05/2021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DB621F4E-6036-C543-BE2E-DE56B7EBF588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686435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2811" y="776288"/>
            <a:ext cx="7814914" cy="705014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0CCCA0FD-E266-D64F-ACCC-66405E8E080F}" type="datetimeFigureOut">
              <a:rPr lang="es-ES" smtClean="0"/>
              <a:pPr/>
              <a:t>17/05/2021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DB621F4E-6036-C543-BE2E-DE56B7EBF588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981286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0CCCA0FD-E266-D64F-ACCC-66405E8E080F}" type="datetimeFigureOut">
              <a:rPr lang="es-ES" smtClean="0"/>
              <a:pPr/>
              <a:t>17/05/2021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DB621F4E-6036-C543-BE2E-DE56B7EBF588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3587243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6E99"/>
            </a:gs>
            <a:gs pos="100000">
              <a:srgbClr val="20B5B8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8D6A07D7-57E6-6248-B617-BA8BD0D1F0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0686256" cy="756043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5B7AC694-8ECF-064E-AF61-0EB980FFAF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01206" y="2241137"/>
            <a:ext cx="4089400" cy="15367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A50A3243-F9E0-534A-9D3A-1741AEAF39B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052400" y="6656400"/>
            <a:ext cx="2908300" cy="4445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E2F35128-3250-834F-BDE8-DB75D6C75AD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46501" y="6722901"/>
            <a:ext cx="27051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060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2574">
          <p15:clr>
            <a:srgbClr val="F26B43"/>
          </p15:clr>
        </p15:guide>
        <p15:guide id="2" pos="6271">
          <p15:clr>
            <a:srgbClr val="F26B43"/>
          </p15:clr>
        </p15:guide>
        <p15:guide id="3" pos="465">
          <p15:clr>
            <a:srgbClr val="F26B43"/>
          </p15:clr>
        </p15:guide>
        <p15:guide id="4" orient="horz" pos="4468">
          <p15:clr>
            <a:srgbClr val="F26B43"/>
          </p15:clr>
        </p15:guide>
        <p15:guide id="5" orient="horz" pos="453">
          <p15:clr>
            <a:srgbClr val="F26B43"/>
          </p15:clr>
        </p15:guide>
        <p15:guide id="6" orient="horz" pos="419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FD5E7E10-CAF7-B143-BC54-582FE05201EA}"/>
              </a:ext>
            </a:extLst>
          </p:cNvPr>
          <p:cNvSpPr/>
          <p:nvPr userDrawn="1"/>
        </p:nvSpPr>
        <p:spPr>
          <a:xfrm>
            <a:off x="0" y="0"/>
            <a:ext cx="5345906" cy="7559675"/>
          </a:xfrm>
          <a:prstGeom prst="rect">
            <a:avLst/>
          </a:prstGeom>
          <a:gradFill flip="none" rotWithShape="1">
            <a:gsLst>
              <a:gs pos="0">
                <a:srgbClr val="006E99"/>
              </a:gs>
              <a:gs pos="100000">
                <a:srgbClr val="20B5B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F7AC00CF-7D4F-9E47-BCA9-AB34A71D58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254" y="-44600"/>
            <a:ext cx="5369500" cy="760679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8DFB9D71-2ED8-2B44-9802-90E72366893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7576" y="556376"/>
            <a:ext cx="1943100" cy="7239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3B5F14B2-ED26-1240-AC78-36844C4F689B}"/>
              </a:ext>
            </a:extLst>
          </p:cNvPr>
          <p:cNvSpPr txBox="1"/>
          <p:nvPr userDrawn="1"/>
        </p:nvSpPr>
        <p:spPr>
          <a:xfrm>
            <a:off x="6032500" y="736600"/>
            <a:ext cx="17219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4200" b="1" i="0" dirty="0">
                <a:gradFill>
                  <a:gsLst>
                    <a:gs pos="0">
                      <a:srgbClr val="006E99"/>
                    </a:gs>
                    <a:gs pos="100000">
                      <a:srgbClr val="20B5B8"/>
                    </a:gs>
                  </a:gsLst>
                  <a:lin ang="10800000" scaled="0"/>
                </a:gradFill>
                <a:latin typeface="Montserrat SemiBold" pitchFamily="2" charset="77"/>
              </a:rPr>
              <a:t>Índex</a:t>
            </a:r>
          </a:p>
        </p:txBody>
      </p:sp>
    </p:spTree>
    <p:extLst>
      <p:ext uri="{BB962C8B-B14F-4D97-AF65-F5344CB8AC3E}">
        <p14:creationId xmlns:p14="http://schemas.microsoft.com/office/powerpoint/2010/main" xmlns="" val="310225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marL="0" indent="0" algn="l" defTabSz="1007943" rtl="0" eaLnBrk="1" latinLnBrk="0" hangingPunct="1">
        <a:lnSpc>
          <a:spcPct val="90000"/>
        </a:lnSpc>
        <a:spcBef>
          <a:spcPct val="0"/>
        </a:spcBef>
        <a:buNone/>
        <a:tabLst>
          <a:tab pos="400050" algn="l"/>
        </a:tabLst>
        <a:defRPr sz="485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3368" userDrawn="1">
          <p15:clr>
            <a:srgbClr val="F26B43"/>
          </p15:clr>
        </p15:guide>
        <p15:guide id="2" pos="6384" userDrawn="1">
          <p15:clr>
            <a:srgbClr val="F26B43"/>
          </p15:clr>
        </p15:guide>
        <p15:guide id="3" pos="351" userDrawn="1">
          <p15:clr>
            <a:srgbClr val="F26B43"/>
          </p15:clr>
        </p15:guide>
        <p15:guide id="4" orient="horz" pos="4422" userDrawn="1">
          <p15:clr>
            <a:srgbClr val="F26B43"/>
          </p15:clr>
        </p15:guide>
        <p15:guide id="5" orient="horz" pos="340" userDrawn="1">
          <p15:clr>
            <a:srgbClr val="F26B43"/>
          </p15:clr>
        </p15:guide>
        <p15:guide id="6" orient="horz" pos="808" userDrawn="1">
          <p15:clr>
            <a:srgbClr val="F26B43"/>
          </p15:clr>
        </p15:guide>
        <p15:guide id="7" pos="3889" userDrawn="1">
          <p15:clr>
            <a:srgbClr val="F26B43"/>
          </p15:clr>
        </p15:guide>
        <p15:guide id="8" pos="3141" userDrawn="1">
          <p15:clr>
            <a:srgbClr val="F26B43"/>
          </p15:clr>
        </p15:guide>
        <p15:guide id="9" orient="horz" pos="1262" userDrawn="1">
          <p15:clr>
            <a:srgbClr val="F26B43"/>
          </p15:clr>
        </p15:guide>
        <p15:guide id="10" orient="horz" pos="34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FF724E8B-AF38-7443-B119-EC3D39F00BC1}"/>
              </a:ext>
            </a:extLst>
          </p:cNvPr>
          <p:cNvSpPr/>
          <p:nvPr userDrawn="1"/>
        </p:nvSpPr>
        <p:spPr>
          <a:xfrm>
            <a:off x="1" y="0"/>
            <a:ext cx="1389600" cy="7559675"/>
          </a:xfrm>
          <a:prstGeom prst="rect">
            <a:avLst/>
          </a:prstGeom>
          <a:gradFill flip="none" rotWithShape="1">
            <a:gsLst>
              <a:gs pos="0">
                <a:srgbClr val="006E99"/>
              </a:gs>
              <a:gs pos="100000">
                <a:srgbClr val="20B5B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9625BF6B-2A54-DC43-B186-02656CD9FF7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-1926" y="0"/>
            <a:ext cx="1397000" cy="75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86270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6" r:id="rId12"/>
  </p:sldLayoutIdLst>
  <p:txStyles>
    <p:titleStyle>
      <a:lvl1pPr algn="l" defTabSz="1007943" rtl="0" eaLnBrk="1" latinLnBrk="0" hangingPunct="1">
        <a:lnSpc>
          <a:spcPts val="3300"/>
        </a:lnSpc>
        <a:spcBef>
          <a:spcPct val="0"/>
        </a:spcBef>
        <a:buNone/>
        <a:defRPr sz="2841" b="1" i="0" kern="1200">
          <a:solidFill>
            <a:schemeClr val="tx1"/>
          </a:solidFill>
          <a:latin typeface="Montserrat SemiBold" pitchFamily="2" charset="77"/>
          <a:ea typeface="+mj-ea"/>
          <a:cs typeface="+mj-cs"/>
        </a:defRPr>
      </a:lvl1pPr>
    </p:titleStyle>
    <p:bodyStyle>
      <a:lvl1pPr marL="0" indent="0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None/>
        <a:defRPr sz="1800" b="1" i="0" kern="1200">
          <a:solidFill>
            <a:schemeClr val="tx1"/>
          </a:solidFill>
          <a:latin typeface="Montserrat SemiBold" pitchFamily="2" charset="77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401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489" userDrawn="1">
          <p15:clr>
            <a:srgbClr val="F26B43"/>
          </p15:clr>
        </p15:guide>
        <p15:guide id="2" pos="1227" userDrawn="1">
          <p15:clr>
            <a:srgbClr val="F26B43"/>
          </p15:clr>
        </p15:guide>
        <p15:guide id="3" pos="613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579F3691-83FA-5441-A9AD-80716C8BC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62" y="402483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5835EA8-2AD0-C046-BF9D-DE83CE22E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5C9BF01-E034-0A42-B490-AD1347BC58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5062" y="7006699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81F02-28AA-EA4A-AA68-883121E8C6F1}" type="datetimeFigureOut">
              <a:rPr lang="ca-ES" smtClean="0"/>
              <a:pPr/>
              <a:t>17/5/2021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9FF27299-D817-094E-A911-DEA05A267E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1663" y="7006699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1B264768-C70F-164D-9D19-F818ED242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51093" y="7006699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76D1D-9316-C943-ACDB-E430E7A8F49B}" type="slidenum">
              <a:rPr lang="ca-ES" smtClean="0"/>
              <a:pPr/>
              <a:t>‹Nº›</a:t>
            </a:fld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5B30FCA9-58C4-A749-919E-E07487FF004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686256" cy="756043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DF2BED3B-FF4E-F848-9F2F-714E2948389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301206" y="2241137"/>
            <a:ext cx="4089400" cy="15367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3CF3FE37-BF6B-5F4C-AC35-B8349A02572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052400" y="6656400"/>
            <a:ext cx="2908300" cy="4445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A93BD938-3321-AE46-9E25-174809DC2166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746501" y="6722901"/>
            <a:ext cx="27051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5639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txStyles>
    <p:titleStyle>
      <a:lvl1pPr algn="l" defTabSz="801929" rtl="0" eaLnBrk="1" latinLnBrk="0" hangingPunct="1">
        <a:lnSpc>
          <a:spcPct val="90000"/>
        </a:lnSpc>
        <a:spcBef>
          <a:spcPct val="0"/>
        </a:spcBef>
        <a:buNone/>
        <a:defRPr sz="38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482" indent="-200482" algn="l" defTabSz="801929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2456" kern="1200">
          <a:solidFill>
            <a:schemeClr val="tx1"/>
          </a:solidFill>
          <a:latin typeface="+mn-lt"/>
          <a:ea typeface="+mn-ea"/>
          <a:cs typeface="+mn-cs"/>
        </a:defRPr>
      </a:lvl1pPr>
      <a:lvl2pPr marL="601447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02411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3pPr>
      <a:lvl4pPr marL="1403375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804340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205304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606269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3007233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408197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1pPr>
      <a:lvl2pPr marL="400964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2pPr>
      <a:lvl3pPr marL="801929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3pPr>
      <a:lvl4pPr marL="1202893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603858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004822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405786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2806751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207715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bluenetcataccio4.github.io/VISAP/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743281"/>
            <a:ext cx="10691813" cy="2155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Marcador de texto 8">
            <a:extLst>
              <a:ext uri="{FF2B5EF4-FFF2-40B4-BE49-F238E27FC236}">
                <a16:creationId xmlns:a16="http://schemas.microsoft.com/office/drawing/2014/main" xmlns="" id="{F1CB67B3-405E-8548-B26F-FAFCBA6B15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59718" y="2157721"/>
            <a:ext cx="8212982" cy="1111752"/>
          </a:xfrm>
        </p:spPr>
        <p:txBody>
          <a:bodyPr/>
          <a:lstStyle/>
          <a:p>
            <a:pPr lvl="0"/>
            <a:r>
              <a:rPr lang="es-ES" sz="3600" b="1" dirty="0" err="1" smtClean="0"/>
              <a:t>Visualitzador</a:t>
            </a:r>
            <a:r>
              <a:rPr lang="es-ES" sz="3600" b="1" dirty="0" smtClean="0"/>
              <a:t> per </a:t>
            </a:r>
            <a:r>
              <a:rPr lang="es-ES" sz="3600" b="1" dirty="0" err="1" smtClean="0"/>
              <a:t>l’ICATMAR</a:t>
            </a:r>
            <a:endParaRPr lang="es-ES" b="1" dirty="0" smtClean="0"/>
          </a:p>
          <a:p>
            <a:pPr lvl="0"/>
            <a:r>
              <a:rPr lang="es-ES" sz="2000" dirty="0" err="1" smtClean="0"/>
              <a:t>Eix</a:t>
            </a:r>
            <a:r>
              <a:rPr lang="es-ES" sz="2000" dirty="0" smtClean="0"/>
              <a:t> de </a:t>
            </a:r>
            <a:r>
              <a:rPr lang="es-ES" sz="2000" dirty="0" err="1" smtClean="0"/>
              <a:t>Dades</a:t>
            </a:r>
            <a:r>
              <a:rPr lang="es-ES" sz="2000" dirty="0" smtClean="0"/>
              <a:t> (</a:t>
            </a:r>
            <a:r>
              <a:rPr lang="es-ES" sz="2000" dirty="0" err="1" smtClean="0"/>
              <a:t>Acció</a:t>
            </a:r>
            <a:r>
              <a:rPr lang="es-ES" sz="2000" dirty="0" smtClean="0"/>
              <a:t> 4)</a:t>
            </a:r>
          </a:p>
          <a:p>
            <a:pPr lvl="0"/>
            <a:r>
              <a:rPr lang="es-ES" sz="2000" dirty="0" err="1" smtClean="0"/>
              <a:t>Xarxa</a:t>
            </a:r>
            <a:r>
              <a:rPr lang="es-ES" sz="2000" dirty="0" smtClean="0"/>
              <a:t> Marítima de Catalunya (</a:t>
            </a:r>
            <a:r>
              <a:rPr lang="es-ES" sz="2000" dirty="0" err="1" smtClean="0"/>
              <a:t>BlueNetCat</a:t>
            </a:r>
            <a:r>
              <a:rPr lang="es-ES" sz="2000" dirty="0" smtClean="0"/>
              <a:t>)</a:t>
            </a:r>
          </a:p>
          <a:p>
            <a:pPr lvl="0"/>
            <a:endParaRPr lang="es-ES" sz="2000" dirty="0" smtClean="0"/>
          </a:p>
          <a:p>
            <a:pPr lvl="0"/>
            <a:r>
              <a:rPr lang="es-ES" sz="2000" i="1" dirty="0" smtClean="0"/>
              <a:t>			</a:t>
            </a:r>
          </a:p>
        </p:txBody>
      </p:sp>
      <p:sp>
        <p:nvSpPr>
          <p:cNvPr id="8" name="7 Rectángulo"/>
          <p:cNvSpPr/>
          <p:nvPr/>
        </p:nvSpPr>
        <p:spPr>
          <a:xfrm>
            <a:off x="677577" y="6657358"/>
            <a:ext cx="2894504" cy="598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8 Rectángulo"/>
          <p:cNvSpPr/>
          <p:nvPr/>
        </p:nvSpPr>
        <p:spPr>
          <a:xfrm>
            <a:off x="5808742" y="6170555"/>
            <a:ext cx="4363958" cy="1085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 descr="C:\Users\gllor\Desktop\BlueNetCat\img\IcatMar-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037" y="5831313"/>
            <a:ext cx="4877934" cy="1424681"/>
          </a:xfrm>
          <a:prstGeom prst="rect">
            <a:avLst/>
          </a:prstGeom>
          <a:noFill/>
        </p:spPr>
      </p:pic>
      <p:pic>
        <p:nvPicPr>
          <p:cNvPr id="3" name="Picture 3" descr="C:\Users\gllor\Desktop\BlueNetCat\img\bluenetcat-logo.png"/>
          <p:cNvPicPr>
            <a:picLocks noChangeAspect="1" noChangeArrowheads="1"/>
          </p:cNvPicPr>
          <p:nvPr/>
        </p:nvPicPr>
        <p:blipFill>
          <a:blip r:embed="rId4"/>
          <a:srcRect l="-36"/>
          <a:stretch>
            <a:fillRect/>
          </a:stretch>
        </p:blipFill>
        <p:spPr bwMode="auto">
          <a:xfrm>
            <a:off x="6552105" y="5831313"/>
            <a:ext cx="3016319" cy="14236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2350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68884" y="13234"/>
            <a:ext cx="9221689" cy="3144614"/>
          </a:xfrm>
        </p:spPr>
        <p:txBody>
          <a:bodyPr/>
          <a:lstStyle/>
          <a:p>
            <a:r>
              <a:rPr lang="es-ES" sz="6000" dirty="0" err="1" smtClean="0"/>
              <a:t>Gràfics</a:t>
            </a:r>
            <a:r>
              <a:rPr lang="es-ES" sz="8800" dirty="0" smtClean="0"/>
              <a:t/>
            </a:r>
            <a:br>
              <a:rPr lang="es-ES" sz="8800" dirty="0" smtClean="0"/>
            </a:br>
            <a:endParaRPr lang="en-GB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768884" y="2753792"/>
            <a:ext cx="4684544" cy="1653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 sz="2000" b="0" dirty="0" err="1" smtClean="0"/>
              <a:t>Dades</a:t>
            </a:r>
            <a:r>
              <a:rPr lang="es-ES" sz="2000" b="0" dirty="0" smtClean="0"/>
              <a:t>: </a:t>
            </a:r>
            <a:r>
              <a:rPr lang="es-ES" sz="2000" b="0" dirty="0" err="1" smtClean="0"/>
              <a:t>biomassa</a:t>
            </a:r>
            <a:r>
              <a:rPr lang="es-ES" sz="2000" b="0" dirty="0" smtClean="0"/>
              <a:t> per </a:t>
            </a:r>
            <a:r>
              <a:rPr lang="es-ES" sz="2000" b="0" dirty="0" err="1" smtClean="0"/>
              <a:t>arrossegament</a:t>
            </a:r>
            <a:endParaRPr lang="es-ES" sz="2000" b="0" dirty="0" smtClean="0"/>
          </a:p>
          <a:p>
            <a:pPr>
              <a:lnSpc>
                <a:spcPct val="100000"/>
              </a:lnSpc>
            </a:pPr>
            <a:r>
              <a:rPr lang="es-ES" sz="2000" b="0" dirty="0" smtClean="0"/>
              <a:t>Pie chart </a:t>
            </a:r>
            <a:r>
              <a:rPr lang="es-ES" sz="2000" b="0" dirty="0" err="1" smtClean="0"/>
              <a:t>interactiu</a:t>
            </a:r>
            <a:r>
              <a:rPr lang="es-ES" sz="2000" b="0" dirty="0" smtClean="0"/>
              <a:t> </a:t>
            </a:r>
            <a:r>
              <a:rPr lang="es-ES" sz="2000" b="0" dirty="0" err="1" smtClean="0"/>
              <a:t>amb</a:t>
            </a:r>
            <a:r>
              <a:rPr lang="es-ES" sz="2000" b="0" dirty="0" smtClean="0"/>
              <a:t> </a:t>
            </a:r>
            <a:r>
              <a:rPr lang="es-ES" sz="2000" b="0" dirty="0" err="1" smtClean="0"/>
              <a:t>nivells</a:t>
            </a:r>
            <a:endParaRPr lang="es-ES" sz="2000" b="0" dirty="0" smtClean="0"/>
          </a:p>
        </p:txBody>
      </p:sp>
      <p:sp>
        <p:nvSpPr>
          <p:cNvPr id="9" name="Marcador de texto 11">
            <a:extLst>
              <a:ext uri="{FF2B5EF4-FFF2-40B4-BE49-F238E27FC236}">
                <a16:creationId xmlns:a16="http://schemas.microsoft.com/office/drawing/2014/main" xmlns="" id="{28BF93C9-19F1-1B47-B0FB-835DBFA28DC5}"/>
              </a:ext>
            </a:extLst>
          </p:cNvPr>
          <p:cNvSpPr txBox="1">
            <a:spLocks/>
          </p:cNvSpPr>
          <p:nvPr/>
        </p:nvSpPr>
        <p:spPr>
          <a:xfrm>
            <a:off x="114300" y="658914"/>
            <a:ext cx="1168400" cy="4636712"/>
          </a:xfrm>
          <a:prstGeom prst="rect">
            <a:avLst/>
          </a:prstGeom>
        </p:spPr>
        <p:txBody>
          <a:bodyPr vert="vert27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4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</a:rPr>
              <a:t>Actuació</a:t>
            </a:r>
            <a:endParaRPr kumimoji="0" lang="ca-ES" sz="4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</a:endParaRP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52105" y="1335027"/>
            <a:ext cx="3478428" cy="34874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6412" y="3684121"/>
            <a:ext cx="3471782" cy="34446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68884" y="13234"/>
            <a:ext cx="9221689" cy="3144614"/>
          </a:xfrm>
        </p:spPr>
        <p:txBody>
          <a:bodyPr/>
          <a:lstStyle/>
          <a:p>
            <a:r>
              <a:rPr lang="es-ES" sz="6000" dirty="0" err="1" smtClean="0"/>
              <a:t>Gràfics</a:t>
            </a:r>
            <a:r>
              <a:rPr lang="es-ES" sz="8800" dirty="0" smtClean="0"/>
              <a:t/>
            </a:r>
            <a:br>
              <a:rPr lang="es-ES" sz="8800" dirty="0" smtClean="0"/>
            </a:br>
            <a:endParaRPr lang="en-GB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768884" y="2753792"/>
            <a:ext cx="4684544" cy="1653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 sz="2000" b="0" dirty="0" err="1" smtClean="0"/>
              <a:t>Dades</a:t>
            </a:r>
            <a:r>
              <a:rPr lang="es-ES" sz="2000" b="0" dirty="0" smtClean="0"/>
              <a:t>: </a:t>
            </a:r>
            <a:r>
              <a:rPr lang="es-ES" sz="2000" b="0" dirty="0" err="1" smtClean="0"/>
              <a:t>biomassa</a:t>
            </a:r>
            <a:r>
              <a:rPr lang="es-ES" sz="2000" b="0" dirty="0" smtClean="0"/>
              <a:t> per </a:t>
            </a:r>
            <a:r>
              <a:rPr lang="es-ES" sz="2000" b="0" dirty="0" err="1" smtClean="0"/>
              <a:t>arrossegament</a:t>
            </a:r>
            <a:endParaRPr lang="es-ES" sz="2000" b="0" dirty="0" smtClean="0"/>
          </a:p>
          <a:p>
            <a:pPr>
              <a:lnSpc>
                <a:spcPct val="100000"/>
              </a:lnSpc>
            </a:pPr>
            <a:r>
              <a:rPr lang="es-ES" sz="2000" b="0" dirty="0" smtClean="0"/>
              <a:t>Pie chart </a:t>
            </a:r>
            <a:r>
              <a:rPr lang="es-ES" sz="2000" b="0" dirty="0" err="1" smtClean="0"/>
              <a:t>interactiu</a:t>
            </a:r>
            <a:r>
              <a:rPr lang="es-ES" sz="2000" b="0" dirty="0" smtClean="0"/>
              <a:t> </a:t>
            </a:r>
            <a:r>
              <a:rPr lang="es-ES" sz="2000" b="0" dirty="0" err="1" smtClean="0"/>
              <a:t>amb</a:t>
            </a:r>
            <a:r>
              <a:rPr lang="es-ES" sz="2000" b="0" dirty="0" smtClean="0"/>
              <a:t> </a:t>
            </a:r>
            <a:r>
              <a:rPr lang="es-ES" sz="2000" b="0" dirty="0" err="1" smtClean="0"/>
              <a:t>nivells</a:t>
            </a:r>
            <a:endParaRPr lang="es-ES" sz="2000" b="0" dirty="0" smtClean="0"/>
          </a:p>
        </p:txBody>
      </p:sp>
      <p:sp>
        <p:nvSpPr>
          <p:cNvPr id="9" name="Marcador de texto 11">
            <a:extLst>
              <a:ext uri="{FF2B5EF4-FFF2-40B4-BE49-F238E27FC236}">
                <a16:creationId xmlns:a16="http://schemas.microsoft.com/office/drawing/2014/main" xmlns="" id="{28BF93C9-19F1-1B47-B0FB-835DBFA28DC5}"/>
              </a:ext>
            </a:extLst>
          </p:cNvPr>
          <p:cNvSpPr txBox="1">
            <a:spLocks/>
          </p:cNvSpPr>
          <p:nvPr/>
        </p:nvSpPr>
        <p:spPr>
          <a:xfrm>
            <a:off x="114300" y="658914"/>
            <a:ext cx="1168400" cy="4636712"/>
          </a:xfrm>
          <a:prstGeom prst="rect">
            <a:avLst/>
          </a:prstGeom>
        </p:spPr>
        <p:txBody>
          <a:bodyPr vert="vert27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4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</a:rPr>
              <a:t>Actuació</a:t>
            </a:r>
            <a:endParaRPr kumimoji="0" lang="ca-ES" sz="4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</a:endParaRP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52105" y="1335027"/>
            <a:ext cx="3478428" cy="34874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6412" y="3684121"/>
            <a:ext cx="3471782" cy="34446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0393" y="658914"/>
            <a:ext cx="4703466" cy="62468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68884" y="13234"/>
            <a:ext cx="9221689" cy="3144614"/>
          </a:xfrm>
        </p:spPr>
        <p:txBody>
          <a:bodyPr/>
          <a:lstStyle/>
          <a:p>
            <a:r>
              <a:rPr lang="es-ES" sz="6000" dirty="0" err="1" smtClean="0"/>
              <a:t>Gràfics</a:t>
            </a:r>
            <a:r>
              <a:rPr lang="es-ES" sz="8800" dirty="0" smtClean="0"/>
              <a:t/>
            </a:r>
            <a:br>
              <a:rPr lang="es-ES" sz="8800" dirty="0" smtClean="0"/>
            </a:br>
            <a:endParaRPr lang="en-GB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768884" y="2795904"/>
            <a:ext cx="4684544" cy="1653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 sz="2000" b="0" dirty="0" smtClean="0"/>
              <a:t>Filtre per </a:t>
            </a:r>
            <a:r>
              <a:rPr lang="es-ES" sz="2000" b="0" dirty="0" err="1" smtClean="0"/>
              <a:t>espècies</a:t>
            </a:r>
            <a:r>
              <a:rPr lang="es-ES" sz="2000" b="0" dirty="0" smtClean="0"/>
              <a:t> </a:t>
            </a:r>
            <a:r>
              <a:rPr lang="es-ES" sz="2000" b="0" dirty="0" err="1" smtClean="0"/>
              <a:t>amb</a:t>
            </a:r>
            <a:r>
              <a:rPr lang="es-ES" sz="2000" b="0" dirty="0" smtClean="0"/>
              <a:t> buscador</a:t>
            </a:r>
          </a:p>
        </p:txBody>
      </p:sp>
      <p:sp>
        <p:nvSpPr>
          <p:cNvPr id="9" name="Marcador de texto 11">
            <a:extLst>
              <a:ext uri="{FF2B5EF4-FFF2-40B4-BE49-F238E27FC236}">
                <a16:creationId xmlns:a16="http://schemas.microsoft.com/office/drawing/2014/main" xmlns="" id="{28BF93C9-19F1-1B47-B0FB-835DBFA28DC5}"/>
              </a:ext>
            </a:extLst>
          </p:cNvPr>
          <p:cNvSpPr txBox="1">
            <a:spLocks/>
          </p:cNvSpPr>
          <p:nvPr/>
        </p:nvSpPr>
        <p:spPr>
          <a:xfrm>
            <a:off x="114300" y="658914"/>
            <a:ext cx="1168400" cy="4636712"/>
          </a:xfrm>
          <a:prstGeom prst="rect">
            <a:avLst/>
          </a:prstGeom>
        </p:spPr>
        <p:txBody>
          <a:bodyPr vert="vert27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4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</a:rPr>
              <a:t>Actuació</a:t>
            </a:r>
            <a:endParaRPr kumimoji="0" lang="ca-ES" sz="4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</a:endParaRPr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24138" y="1028831"/>
            <a:ext cx="3178757" cy="31620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68593" y="3906669"/>
            <a:ext cx="6699162" cy="27779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68884" y="13234"/>
            <a:ext cx="9221689" cy="3144614"/>
          </a:xfrm>
        </p:spPr>
        <p:txBody>
          <a:bodyPr/>
          <a:lstStyle/>
          <a:p>
            <a:r>
              <a:rPr lang="es-ES" sz="6000" dirty="0" smtClean="0"/>
              <a:t>Mapa de </a:t>
            </a:r>
            <a:r>
              <a:rPr lang="es-ES" sz="6000" dirty="0" err="1" smtClean="0"/>
              <a:t>mostreig</a:t>
            </a:r>
            <a:r>
              <a:rPr lang="es-ES" sz="8800" dirty="0" smtClean="0"/>
              <a:t/>
            </a:r>
            <a:br>
              <a:rPr lang="es-ES" sz="8800" dirty="0" smtClean="0"/>
            </a:br>
            <a:endParaRPr lang="en-GB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768883" y="2795904"/>
            <a:ext cx="6000227" cy="1653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 sz="2000" b="0" dirty="0" err="1" smtClean="0"/>
              <a:t>Recorreguts</a:t>
            </a:r>
            <a:r>
              <a:rPr lang="es-ES" sz="2000" b="0" dirty="0" smtClean="0"/>
              <a:t> </a:t>
            </a:r>
            <a:r>
              <a:rPr lang="es-ES" sz="2000" b="0" dirty="0" err="1" smtClean="0"/>
              <a:t>d’arrossegaments</a:t>
            </a:r>
            <a:r>
              <a:rPr lang="es-ES" sz="2000" b="0" dirty="0" smtClean="0"/>
              <a:t> </a:t>
            </a:r>
            <a:r>
              <a:rPr lang="es-ES" sz="2000" b="0" dirty="0" err="1" smtClean="0"/>
              <a:t>mostrejat</a:t>
            </a:r>
            <a:endParaRPr lang="es-ES" sz="2000" b="0" dirty="0" smtClean="0"/>
          </a:p>
        </p:txBody>
      </p:sp>
      <p:sp>
        <p:nvSpPr>
          <p:cNvPr id="9" name="Marcador de texto 11">
            <a:extLst>
              <a:ext uri="{FF2B5EF4-FFF2-40B4-BE49-F238E27FC236}">
                <a16:creationId xmlns:a16="http://schemas.microsoft.com/office/drawing/2014/main" xmlns="" id="{28BF93C9-19F1-1B47-B0FB-835DBFA28DC5}"/>
              </a:ext>
            </a:extLst>
          </p:cNvPr>
          <p:cNvSpPr txBox="1">
            <a:spLocks/>
          </p:cNvSpPr>
          <p:nvPr/>
        </p:nvSpPr>
        <p:spPr>
          <a:xfrm>
            <a:off x="114300" y="658914"/>
            <a:ext cx="1168400" cy="4636712"/>
          </a:xfrm>
          <a:prstGeom prst="rect">
            <a:avLst/>
          </a:prstGeom>
        </p:spPr>
        <p:txBody>
          <a:bodyPr vert="vert27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4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</a:rPr>
              <a:t>Actuació</a:t>
            </a:r>
            <a:endParaRPr kumimoji="0" lang="ca-ES" sz="4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</a:endParaRP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23384" y="3408942"/>
            <a:ext cx="4222109" cy="3423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68884" y="13234"/>
            <a:ext cx="9221689" cy="3144614"/>
          </a:xfrm>
        </p:spPr>
        <p:txBody>
          <a:bodyPr/>
          <a:lstStyle/>
          <a:p>
            <a:r>
              <a:rPr lang="es-ES" sz="6000" dirty="0" smtClean="0"/>
              <a:t>Mapa de </a:t>
            </a:r>
            <a:r>
              <a:rPr lang="es-ES" sz="6000" dirty="0" err="1" smtClean="0"/>
              <a:t>mostreig</a:t>
            </a:r>
            <a:r>
              <a:rPr lang="es-ES" sz="8800" dirty="0" smtClean="0"/>
              <a:t/>
            </a:r>
            <a:br>
              <a:rPr lang="es-ES" sz="8800" dirty="0" smtClean="0"/>
            </a:br>
            <a:endParaRPr lang="en-GB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768884" y="2795904"/>
            <a:ext cx="4684544" cy="1653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 sz="2000" b="0" dirty="0" err="1" smtClean="0"/>
              <a:t>Informació</a:t>
            </a:r>
            <a:r>
              <a:rPr lang="es-ES" sz="2000" b="0" dirty="0" smtClean="0"/>
              <a:t> específica de cada </a:t>
            </a:r>
            <a:r>
              <a:rPr lang="es-ES" sz="2000" b="0" dirty="0" err="1" smtClean="0"/>
              <a:t>mostreig</a:t>
            </a:r>
            <a:endParaRPr lang="es-ES" sz="2000" b="0" dirty="0" smtClean="0"/>
          </a:p>
        </p:txBody>
      </p:sp>
      <p:sp>
        <p:nvSpPr>
          <p:cNvPr id="9" name="Marcador de texto 11">
            <a:extLst>
              <a:ext uri="{FF2B5EF4-FFF2-40B4-BE49-F238E27FC236}">
                <a16:creationId xmlns:a16="http://schemas.microsoft.com/office/drawing/2014/main" xmlns="" id="{28BF93C9-19F1-1B47-B0FB-835DBFA28DC5}"/>
              </a:ext>
            </a:extLst>
          </p:cNvPr>
          <p:cNvSpPr txBox="1">
            <a:spLocks/>
          </p:cNvSpPr>
          <p:nvPr/>
        </p:nvSpPr>
        <p:spPr>
          <a:xfrm>
            <a:off x="114300" y="658914"/>
            <a:ext cx="1168400" cy="4636712"/>
          </a:xfrm>
          <a:prstGeom prst="rect">
            <a:avLst/>
          </a:prstGeom>
        </p:spPr>
        <p:txBody>
          <a:bodyPr vert="vert27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4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</a:rPr>
              <a:t>Actuació</a:t>
            </a:r>
            <a:endParaRPr kumimoji="0" lang="ca-ES" sz="4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</a:endParaRPr>
          </a:p>
        </p:txBody>
      </p:sp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72037" y="3407620"/>
            <a:ext cx="4736613" cy="3533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68884" y="13234"/>
            <a:ext cx="9221689" cy="3144614"/>
          </a:xfrm>
        </p:spPr>
        <p:txBody>
          <a:bodyPr/>
          <a:lstStyle/>
          <a:p>
            <a:r>
              <a:rPr lang="es-ES" sz="6000" dirty="0" err="1" smtClean="0"/>
              <a:t>Freqüència</a:t>
            </a:r>
            <a:r>
              <a:rPr lang="es-ES" sz="6000" dirty="0" smtClean="0"/>
              <a:t> de talles</a:t>
            </a:r>
            <a:r>
              <a:rPr lang="es-ES" sz="8800" dirty="0" smtClean="0"/>
              <a:t/>
            </a:r>
            <a:br>
              <a:rPr lang="es-ES" sz="8800" dirty="0" smtClean="0"/>
            </a:br>
            <a:endParaRPr lang="en-GB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768883" y="2795904"/>
            <a:ext cx="7014169" cy="1653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 sz="2000" b="0" dirty="0" err="1" smtClean="0"/>
              <a:t>Visualitzador</a:t>
            </a:r>
            <a:r>
              <a:rPr lang="es-ES" sz="2000" b="0" dirty="0" smtClean="0"/>
              <a:t> de talles i de número de mesures</a:t>
            </a:r>
          </a:p>
        </p:txBody>
      </p:sp>
      <p:sp>
        <p:nvSpPr>
          <p:cNvPr id="9" name="Marcador de texto 11">
            <a:extLst>
              <a:ext uri="{FF2B5EF4-FFF2-40B4-BE49-F238E27FC236}">
                <a16:creationId xmlns:a16="http://schemas.microsoft.com/office/drawing/2014/main" xmlns="" id="{28BF93C9-19F1-1B47-B0FB-835DBFA28DC5}"/>
              </a:ext>
            </a:extLst>
          </p:cNvPr>
          <p:cNvSpPr txBox="1">
            <a:spLocks/>
          </p:cNvSpPr>
          <p:nvPr/>
        </p:nvSpPr>
        <p:spPr>
          <a:xfrm>
            <a:off x="114300" y="658914"/>
            <a:ext cx="1168400" cy="4636712"/>
          </a:xfrm>
          <a:prstGeom prst="rect">
            <a:avLst/>
          </a:prstGeom>
        </p:spPr>
        <p:txBody>
          <a:bodyPr vert="vert27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4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</a:rPr>
              <a:t>Actuació</a:t>
            </a:r>
            <a:endParaRPr kumimoji="0" lang="ca-ES" sz="4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0765" y="3567513"/>
            <a:ext cx="7497240" cy="33750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68884" y="13234"/>
            <a:ext cx="9221689" cy="3144614"/>
          </a:xfrm>
        </p:spPr>
        <p:txBody>
          <a:bodyPr/>
          <a:lstStyle/>
          <a:p>
            <a:r>
              <a:rPr lang="es-ES" sz="6000" dirty="0" err="1" smtClean="0"/>
              <a:t>Template</a:t>
            </a:r>
            <a:r>
              <a:rPr lang="es-ES" sz="6000" dirty="0" smtClean="0"/>
              <a:t> web</a:t>
            </a:r>
            <a:r>
              <a:rPr lang="es-ES" sz="8800" dirty="0" smtClean="0"/>
              <a:t/>
            </a:r>
            <a:br>
              <a:rPr lang="es-ES" sz="8800" dirty="0" smtClean="0"/>
            </a:br>
            <a:endParaRPr lang="en-GB" dirty="0"/>
          </a:p>
        </p:txBody>
      </p:sp>
      <p:sp>
        <p:nvSpPr>
          <p:cNvPr id="9" name="Marcador de texto 11">
            <a:extLst>
              <a:ext uri="{FF2B5EF4-FFF2-40B4-BE49-F238E27FC236}">
                <a16:creationId xmlns:a16="http://schemas.microsoft.com/office/drawing/2014/main" xmlns="" id="{28BF93C9-19F1-1B47-B0FB-835DBFA28DC5}"/>
              </a:ext>
            </a:extLst>
          </p:cNvPr>
          <p:cNvSpPr txBox="1">
            <a:spLocks/>
          </p:cNvSpPr>
          <p:nvPr/>
        </p:nvSpPr>
        <p:spPr>
          <a:xfrm>
            <a:off x="114300" y="658914"/>
            <a:ext cx="1168400" cy="4636712"/>
          </a:xfrm>
          <a:prstGeom prst="rect">
            <a:avLst/>
          </a:prstGeom>
        </p:spPr>
        <p:txBody>
          <a:bodyPr vert="vert27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4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</a:rPr>
              <a:t>Actuació</a:t>
            </a:r>
            <a:endParaRPr kumimoji="0" lang="ca-ES" sz="4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</a:endParaRP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3084" y="3037008"/>
            <a:ext cx="5363519" cy="38988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68884" y="13234"/>
            <a:ext cx="9221689" cy="3144614"/>
          </a:xfrm>
        </p:spPr>
        <p:txBody>
          <a:bodyPr/>
          <a:lstStyle/>
          <a:p>
            <a:r>
              <a:rPr lang="es-ES" sz="6000" dirty="0" err="1" smtClean="0"/>
              <a:t>Visualitzador</a:t>
            </a:r>
            <a:r>
              <a:rPr lang="es-ES" sz="8800" dirty="0" smtClean="0"/>
              <a:t/>
            </a:r>
            <a:br>
              <a:rPr lang="es-ES" sz="8800" dirty="0" smtClean="0"/>
            </a:br>
            <a:endParaRPr lang="en-GB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768883" y="2795904"/>
            <a:ext cx="8519761" cy="1653678"/>
          </a:xfrm>
        </p:spPr>
        <p:txBody>
          <a:bodyPr/>
          <a:lstStyle/>
          <a:p>
            <a:endParaRPr lang="es-ES" sz="2400" b="0" dirty="0" smtClean="0">
              <a:hlinkClick r:id="rId2"/>
            </a:endParaRPr>
          </a:p>
          <a:p>
            <a:endParaRPr lang="es-ES" sz="2400" b="0" dirty="0" smtClean="0">
              <a:hlinkClick r:id="rId2"/>
            </a:endParaRPr>
          </a:p>
          <a:p>
            <a:r>
              <a:rPr lang="es-ES" sz="2400" b="0" dirty="0" smtClean="0">
                <a:hlinkClick r:id="rId2"/>
              </a:rPr>
              <a:t>https</a:t>
            </a:r>
            <a:r>
              <a:rPr lang="es-ES" sz="2400" b="0" dirty="0" smtClean="0">
                <a:hlinkClick r:id="rId2"/>
              </a:rPr>
              <a:t>://bluenetcataccio4.github.io/VISAP/</a:t>
            </a:r>
            <a:endParaRPr lang="es-ES" sz="2400" b="0" dirty="0" smtClean="0"/>
          </a:p>
          <a:p>
            <a:endParaRPr lang="es-ES" sz="2400" dirty="0" smtClean="0"/>
          </a:p>
          <a:p>
            <a:endParaRPr lang="es-ES" sz="2400" dirty="0" smtClean="0"/>
          </a:p>
          <a:p>
            <a:endParaRPr lang="es-ES" sz="2000" b="0" dirty="0" smtClean="0"/>
          </a:p>
        </p:txBody>
      </p:sp>
      <p:sp>
        <p:nvSpPr>
          <p:cNvPr id="9" name="Marcador de texto 11">
            <a:extLst>
              <a:ext uri="{FF2B5EF4-FFF2-40B4-BE49-F238E27FC236}">
                <a16:creationId xmlns:a16="http://schemas.microsoft.com/office/drawing/2014/main" xmlns="" id="{28BF93C9-19F1-1B47-B0FB-835DBFA28DC5}"/>
              </a:ext>
            </a:extLst>
          </p:cNvPr>
          <p:cNvSpPr txBox="1">
            <a:spLocks/>
          </p:cNvSpPr>
          <p:nvPr/>
        </p:nvSpPr>
        <p:spPr>
          <a:xfrm>
            <a:off x="114300" y="658914"/>
            <a:ext cx="1168400" cy="4636712"/>
          </a:xfrm>
          <a:prstGeom prst="rect">
            <a:avLst/>
          </a:prstGeom>
        </p:spPr>
        <p:txBody>
          <a:bodyPr vert="vert27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4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</a:rPr>
              <a:t>Actuació</a:t>
            </a:r>
            <a:endParaRPr kumimoji="0" lang="ca-ES" sz="4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68884" y="13234"/>
            <a:ext cx="9221689" cy="3144614"/>
          </a:xfrm>
        </p:spPr>
        <p:txBody>
          <a:bodyPr/>
          <a:lstStyle/>
          <a:p>
            <a:r>
              <a:rPr lang="es-ES" sz="6000" dirty="0" err="1" smtClean="0"/>
              <a:t>Següents</a:t>
            </a:r>
            <a:r>
              <a:rPr lang="es-ES" sz="6000" dirty="0" smtClean="0"/>
              <a:t> </a:t>
            </a:r>
            <a:r>
              <a:rPr lang="es-ES" sz="6000" dirty="0" err="1" smtClean="0"/>
              <a:t>passos</a:t>
            </a:r>
            <a:r>
              <a:rPr lang="es-ES" sz="8800" dirty="0" smtClean="0"/>
              <a:t/>
            </a:r>
            <a:br>
              <a:rPr lang="es-ES" sz="8800" dirty="0" smtClean="0"/>
            </a:br>
            <a:endParaRPr lang="en-GB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768883" y="2795904"/>
            <a:ext cx="7796221" cy="1653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 sz="2000" b="0" dirty="0" smtClean="0"/>
              <a:t>· </a:t>
            </a:r>
            <a:r>
              <a:rPr lang="es-ES" sz="2000" b="0" dirty="0" err="1" smtClean="0"/>
              <a:t>Visualitzar</a:t>
            </a:r>
            <a:r>
              <a:rPr lang="es-ES" sz="2000" b="0" dirty="0" smtClean="0"/>
              <a:t> les </a:t>
            </a:r>
            <a:r>
              <a:rPr lang="es-ES" sz="2000" b="0" dirty="0" err="1" smtClean="0"/>
              <a:t>altres</a:t>
            </a:r>
            <a:r>
              <a:rPr lang="es-ES" sz="2000" b="0" dirty="0" smtClean="0"/>
              <a:t> </a:t>
            </a:r>
            <a:r>
              <a:rPr lang="es-ES" sz="2000" b="0" dirty="0" err="1" smtClean="0"/>
              <a:t>dades</a:t>
            </a:r>
            <a:r>
              <a:rPr lang="es-ES" sz="2000" b="0" dirty="0" smtClean="0"/>
              <a:t> (</a:t>
            </a:r>
            <a:r>
              <a:rPr lang="es-ES" sz="2000" b="0" dirty="0" err="1" smtClean="0"/>
              <a:t>mapes</a:t>
            </a:r>
            <a:r>
              <a:rPr lang="es-ES" sz="2000" b="0" dirty="0" smtClean="0"/>
              <a:t> de </a:t>
            </a:r>
            <a:r>
              <a:rPr lang="es-ES" sz="2000" b="0" dirty="0" err="1" smtClean="0"/>
              <a:t>densitat</a:t>
            </a:r>
            <a:r>
              <a:rPr lang="es-ES" sz="2000" b="0" dirty="0" smtClean="0"/>
              <a:t>, </a:t>
            </a:r>
            <a:r>
              <a:rPr lang="es-ES" sz="2000" b="0" dirty="0" err="1" smtClean="0"/>
              <a:t>encerclament</a:t>
            </a:r>
            <a:r>
              <a:rPr lang="es-ES" sz="2000" b="0" dirty="0" smtClean="0"/>
              <a:t>…)</a:t>
            </a:r>
          </a:p>
          <a:p>
            <a:pPr>
              <a:lnSpc>
                <a:spcPct val="100000"/>
              </a:lnSpc>
            </a:pPr>
            <a:r>
              <a:rPr lang="es-ES" sz="2000" b="0" dirty="0" smtClean="0"/>
              <a:t>· </a:t>
            </a:r>
            <a:r>
              <a:rPr lang="es-ES" sz="2000" b="0" dirty="0" err="1" smtClean="0"/>
              <a:t>Freqüència</a:t>
            </a:r>
            <a:r>
              <a:rPr lang="es-ES" sz="2000" b="0" dirty="0" smtClean="0"/>
              <a:t> </a:t>
            </a:r>
            <a:r>
              <a:rPr lang="es-ES" sz="2000" b="0" dirty="0" smtClean="0"/>
              <a:t>de talles per </a:t>
            </a:r>
            <a:r>
              <a:rPr lang="es-ES" sz="2000" b="0" dirty="0" err="1" smtClean="0"/>
              <a:t>estrats</a:t>
            </a:r>
            <a:r>
              <a:rPr lang="es-ES" sz="2000" b="0" dirty="0" smtClean="0"/>
              <a:t> de </a:t>
            </a:r>
            <a:r>
              <a:rPr lang="es-ES" sz="2000" b="0" dirty="0" err="1" smtClean="0"/>
              <a:t>profunditat</a:t>
            </a:r>
            <a:r>
              <a:rPr lang="es-ES" sz="2000" b="0" dirty="0" smtClean="0"/>
              <a:t> i </a:t>
            </a:r>
            <a:r>
              <a:rPr lang="es-ES" sz="2000" b="0" dirty="0" err="1" smtClean="0"/>
              <a:t>estació</a:t>
            </a:r>
            <a:r>
              <a:rPr lang="es-ES" sz="2000" b="0" dirty="0" smtClean="0"/>
              <a:t> de </a:t>
            </a:r>
            <a:r>
              <a:rPr lang="es-ES" sz="2000" b="0" dirty="0" err="1" smtClean="0"/>
              <a:t>l’any</a:t>
            </a:r>
            <a:endParaRPr lang="es-ES" sz="2000" b="0" dirty="0" smtClean="0"/>
          </a:p>
          <a:p>
            <a:pPr>
              <a:lnSpc>
                <a:spcPct val="100000"/>
              </a:lnSpc>
            </a:pPr>
            <a:r>
              <a:rPr lang="es-ES" sz="2000" b="0" dirty="0" smtClean="0"/>
              <a:t>· Filtrar per franja de </a:t>
            </a:r>
            <a:r>
              <a:rPr lang="es-ES" sz="2000" b="0" dirty="0" err="1" smtClean="0"/>
              <a:t>temps</a:t>
            </a:r>
            <a:endParaRPr lang="es-ES" sz="2000" b="0" dirty="0" smtClean="0"/>
          </a:p>
          <a:p>
            <a:pPr>
              <a:lnSpc>
                <a:spcPct val="100000"/>
              </a:lnSpc>
            </a:pPr>
            <a:r>
              <a:rPr lang="es-ES" sz="2000" b="0" dirty="0" smtClean="0"/>
              <a:t>· Filtrar per </a:t>
            </a:r>
            <a:r>
              <a:rPr lang="es-ES" sz="2000" b="0" dirty="0" err="1" smtClean="0"/>
              <a:t>estrats</a:t>
            </a:r>
            <a:r>
              <a:rPr lang="es-ES" sz="2000" b="0" dirty="0" smtClean="0"/>
              <a:t> de </a:t>
            </a:r>
            <a:r>
              <a:rPr lang="es-ES" sz="2000" b="0" dirty="0" err="1" smtClean="0"/>
              <a:t>profunditat</a:t>
            </a:r>
            <a:endParaRPr lang="es-ES" sz="2000" b="0" dirty="0" smtClean="0"/>
          </a:p>
          <a:p>
            <a:pPr>
              <a:lnSpc>
                <a:spcPct val="100000"/>
              </a:lnSpc>
            </a:pPr>
            <a:r>
              <a:rPr lang="es-ES" sz="2000" b="0" dirty="0" smtClean="0"/>
              <a:t>· </a:t>
            </a:r>
            <a:r>
              <a:rPr lang="es-ES" sz="2000" b="0" dirty="0" err="1" smtClean="0"/>
              <a:t>Esforç</a:t>
            </a:r>
            <a:r>
              <a:rPr lang="es-ES" sz="2000" b="0" dirty="0" smtClean="0"/>
              <a:t> i </a:t>
            </a:r>
            <a:r>
              <a:rPr lang="es-ES" sz="2000" b="0" dirty="0" err="1" smtClean="0"/>
              <a:t>rendiment</a:t>
            </a:r>
            <a:r>
              <a:rPr lang="es-ES" sz="2000" b="0" dirty="0" smtClean="0"/>
              <a:t> </a:t>
            </a:r>
            <a:r>
              <a:rPr lang="es-ES" sz="2000" b="0" dirty="0" err="1" smtClean="0"/>
              <a:t>pesquer</a:t>
            </a:r>
            <a:r>
              <a:rPr lang="es-ES" sz="2000" b="0" dirty="0" smtClean="0"/>
              <a:t> (</a:t>
            </a:r>
            <a:r>
              <a:rPr lang="es-ES" sz="2000" b="0" dirty="0" err="1" smtClean="0"/>
              <a:t>dades</a:t>
            </a:r>
            <a:r>
              <a:rPr lang="es-ES" sz="2000" b="0" dirty="0" smtClean="0"/>
              <a:t> VMS i captures</a:t>
            </a:r>
            <a:r>
              <a:rPr lang="es-ES" sz="2000" b="0" dirty="0" smtClean="0"/>
              <a:t>)</a:t>
            </a:r>
          </a:p>
          <a:p>
            <a:pPr>
              <a:lnSpc>
                <a:spcPct val="100000"/>
              </a:lnSpc>
            </a:pPr>
            <a:endParaRPr lang="es-ES" sz="2000" b="0" dirty="0" smtClean="0"/>
          </a:p>
          <a:p>
            <a:pPr>
              <a:lnSpc>
                <a:spcPct val="100000"/>
              </a:lnSpc>
            </a:pPr>
            <a:endParaRPr lang="es-ES" sz="2000" b="0" dirty="0" smtClean="0"/>
          </a:p>
        </p:txBody>
      </p:sp>
      <p:sp>
        <p:nvSpPr>
          <p:cNvPr id="9" name="Marcador de texto 11">
            <a:extLst>
              <a:ext uri="{FF2B5EF4-FFF2-40B4-BE49-F238E27FC236}">
                <a16:creationId xmlns:a16="http://schemas.microsoft.com/office/drawing/2014/main" xmlns="" id="{28BF93C9-19F1-1B47-B0FB-835DBFA28DC5}"/>
              </a:ext>
            </a:extLst>
          </p:cNvPr>
          <p:cNvSpPr txBox="1">
            <a:spLocks/>
          </p:cNvSpPr>
          <p:nvPr/>
        </p:nvSpPr>
        <p:spPr>
          <a:xfrm>
            <a:off x="114300" y="658914"/>
            <a:ext cx="1168400" cy="4636712"/>
          </a:xfrm>
          <a:prstGeom prst="rect">
            <a:avLst/>
          </a:prstGeom>
        </p:spPr>
        <p:txBody>
          <a:bodyPr vert="vert27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4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</a:rPr>
              <a:t>Següents passos</a:t>
            </a:r>
            <a:endParaRPr kumimoji="0" lang="ca-ES" sz="4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/>
          <a:srcRect l="23325" t="56288" r="24212" b="35010"/>
          <a:stretch>
            <a:fillRect/>
          </a:stretch>
        </p:blipFill>
        <p:spPr bwMode="auto">
          <a:xfrm>
            <a:off x="1170432" y="4876800"/>
            <a:ext cx="8528304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C:\Users\gllor\Desktop\BlueNetCat\img\logos_VISAP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56" y="6221059"/>
            <a:ext cx="10421471" cy="1170528"/>
          </a:xfrm>
          <a:prstGeom prst="rect">
            <a:avLst/>
          </a:prstGeom>
          <a:noFill/>
        </p:spPr>
      </p:pic>
      <p:sp>
        <p:nvSpPr>
          <p:cNvPr id="4" name="3 Rectángulo"/>
          <p:cNvSpPr/>
          <p:nvPr/>
        </p:nvSpPr>
        <p:spPr>
          <a:xfrm>
            <a:off x="2823882" y="1788459"/>
            <a:ext cx="5795683" cy="2554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1755541" y="5121676"/>
            <a:ext cx="718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Aquest projecte ha estat cofinançat per la Unió Europea a través del Fons Europeu de Desenvolupament Regional (FEDER) i per la Generalitat de </a:t>
            </a:r>
            <a:r>
              <a:rPr lang="vi-VN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Catalunya.</a:t>
            </a:r>
            <a:endParaRPr lang="en-GB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61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5429225" y="3012140"/>
            <a:ext cx="4333136" cy="3735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68884" y="176809"/>
            <a:ext cx="9221689" cy="3144614"/>
          </a:xfrm>
        </p:spPr>
        <p:txBody>
          <a:bodyPr/>
          <a:lstStyle/>
          <a:p>
            <a:r>
              <a:rPr lang="es-ES" sz="6000" dirty="0" err="1" smtClean="0"/>
              <a:t>Proposta</a:t>
            </a:r>
            <a:r>
              <a:rPr lang="es-ES" sz="8800" dirty="0" smtClean="0"/>
              <a:t/>
            </a:r>
            <a:br>
              <a:rPr lang="es-ES" sz="8800" dirty="0" smtClean="0"/>
            </a:br>
            <a:endParaRPr lang="en-GB" dirty="0"/>
          </a:p>
        </p:txBody>
      </p:sp>
      <p:sp>
        <p:nvSpPr>
          <p:cNvPr id="9" name="Marcador de texto 11">
            <a:extLst>
              <a:ext uri="{FF2B5EF4-FFF2-40B4-BE49-F238E27FC236}">
                <a16:creationId xmlns:a16="http://schemas.microsoft.com/office/drawing/2014/main" xmlns="" id="{28BF93C9-19F1-1B47-B0FB-835DBFA28DC5}"/>
              </a:ext>
            </a:extLst>
          </p:cNvPr>
          <p:cNvSpPr txBox="1">
            <a:spLocks/>
          </p:cNvSpPr>
          <p:nvPr/>
        </p:nvSpPr>
        <p:spPr>
          <a:xfrm>
            <a:off x="114300" y="658914"/>
            <a:ext cx="1168400" cy="4636712"/>
          </a:xfrm>
          <a:prstGeom prst="rect">
            <a:avLst/>
          </a:prstGeom>
        </p:spPr>
        <p:txBody>
          <a:bodyPr vert="vert27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4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</a:rPr>
              <a:t>Proposta</a:t>
            </a:r>
            <a:endParaRPr kumimoji="0" lang="ca-ES" sz="4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68884" y="1559064"/>
            <a:ext cx="9221689" cy="3144614"/>
          </a:xfrm>
        </p:spPr>
        <p:txBody>
          <a:bodyPr/>
          <a:lstStyle/>
          <a:p>
            <a:r>
              <a:rPr lang="es-ES" sz="6000" dirty="0" err="1" smtClean="0"/>
              <a:t>Objectiu</a:t>
            </a:r>
            <a:r>
              <a:rPr lang="es-ES" sz="8800" dirty="0" smtClean="0"/>
              <a:t/>
            </a:r>
            <a:br>
              <a:rPr lang="es-ES" sz="8800" dirty="0" smtClean="0"/>
            </a:br>
            <a:endParaRPr lang="en-GB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768884" y="4341734"/>
            <a:ext cx="7509416" cy="1653678"/>
          </a:xfrm>
        </p:spPr>
        <p:txBody>
          <a:bodyPr/>
          <a:lstStyle/>
          <a:p>
            <a:r>
              <a:rPr lang="es-ES" sz="2800" b="0" dirty="0" err="1" smtClean="0"/>
              <a:t>Eina</a:t>
            </a:r>
            <a:r>
              <a:rPr lang="es-ES" sz="2800" b="0" dirty="0" smtClean="0"/>
              <a:t> per </a:t>
            </a:r>
            <a:r>
              <a:rPr lang="es-ES" sz="2800" b="0" dirty="0" err="1" smtClean="0"/>
              <a:t>conèixer</a:t>
            </a:r>
            <a:r>
              <a:rPr lang="es-ES" sz="2800" b="0" dirty="0" smtClean="0"/>
              <a:t> </a:t>
            </a:r>
            <a:r>
              <a:rPr lang="es-ES" sz="2800" b="0" dirty="0" err="1" smtClean="0"/>
              <a:t>l'estat</a:t>
            </a:r>
            <a:r>
              <a:rPr lang="es-ES" sz="2800" b="0" dirty="0" smtClean="0"/>
              <a:t> de la pesca a Catalunya i poder-la gestionar.</a:t>
            </a:r>
            <a:endParaRPr lang="en-GB" sz="2800" dirty="0"/>
          </a:p>
        </p:txBody>
      </p:sp>
      <p:sp>
        <p:nvSpPr>
          <p:cNvPr id="9" name="Marcador de texto 11">
            <a:extLst>
              <a:ext uri="{FF2B5EF4-FFF2-40B4-BE49-F238E27FC236}">
                <a16:creationId xmlns:a16="http://schemas.microsoft.com/office/drawing/2014/main" xmlns="" id="{28BF93C9-19F1-1B47-B0FB-835DBFA28DC5}"/>
              </a:ext>
            </a:extLst>
          </p:cNvPr>
          <p:cNvSpPr txBox="1">
            <a:spLocks/>
          </p:cNvSpPr>
          <p:nvPr/>
        </p:nvSpPr>
        <p:spPr>
          <a:xfrm>
            <a:off x="114300" y="658914"/>
            <a:ext cx="1168400" cy="4636712"/>
          </a:xfrm>
          <a:prstGeom prst="rect">
            <a:avLst/>
          </a:prstGeom>
        </p:spPr>
        <p:txBody>
          <a:bodyPr vert="vert27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4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</a:rPr>
              <a:t>Proposta</a:t>
            </a:r>
            <a:endParaRPr kumimoji="0" lang="ca-ES" sz="4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</a:endParaRPr>
          </a:p>
        </p:txBody>
      </p:sp>
      <p:grpSp>
        <p:nvGrpSpPr>
          <p:cNvPr id="4" name="11 Grupo"/>
          <p:cNvGrpSpPr/>
          <p:nvPr/>
        </p:nvGrpSpPr>
        <p:grpSpPr>
          <a:xfrm>
            <a:off x="6972848" y="869424"/>
            <a:ext cx="2842708" cy="3574778"/>
            <a:chOff x="3854953" y="4447010"/>
            <a:chExt cx="2842708" cy="3574778"/>
          </a:xfrm>
        </p:grpSpPr>
        <p:pic>
          <p:nvPicPr>
            <p:cNvPr id="3074" name="Picture 2" descr="Fishing Svg Png Icon Free Download (#434347 ...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3854953" y="4447010"/>
              <a:ext cx="2325188" cy="2282711"/>
            </a:xfrm>
            <a:prstGeom prst="rect">
              <a:avLst/>
            </a:prstGeom>
            <a:noFill/>
          </p:spPr>
        </p:pic>
        <p:pic>
          <p:nvPicPr>
            <p:cNvPr id="11" name="Picture 2" descr="Fishing Svg Png Icon Free Download (#434347 ..."/>
            <p:cNvPicPr>
              <a:picLocks noChangeAspect="1" noChangeArrowheads="1"/>
            </p:cNvPicPr>
            <p:nvPr/>
          </p:nvPicPr>
          <p:blipFill>
            <a:blip r:embed="rId2"/>
            <a:srcRect l="67228" b="42988"/>
            <a:stretch>
              <a:fillRect/>
            </a:stretch>
          </p:blipFill>
          <p:spPr bwMode="auto">
            <a:xfrm flipV="1">
              <a:off x="5941143" y="6729721"/>
              <a:ext cx="756518" cy="129206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68884" y="1559064"/>
            <a:ext cx="9221689" cy="3144614"/>
          </a:xfrm>
        </p:spPr>
        <p:txBody>
          <a:bodyPr/>
          <a:lstStyle/>
          <a:p>
            <a:r>
              <a:rPr lang="es-ES" sz="6000" dirty="0" err="1" smtClean="0"/>
              <a:t>Necessitats</a:t>
            </a:r>
            <a:r>
              <a:rPr lang="es-ES" sz="8800" dirty="0" smtClean="0"/>
              <a:t/>
            </a:r>
            <a:br>
              <a:rPr lang="es-ES" sz="8800" dirty="0" smtClean="0"/>
            </a:br>
            <a:endParaRPr lang="en-GB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768884" y="4341734"/>
            <a:ext cx="7509416" cy="1653678"/>
          </a:xfrm>
        </p:spPr>
        <p:txBody>
          <a:bodyPr/>
          <a:lstStyle/>
          <a:p>
            <a:r>
              <a:rPr lang="pt-BR" sz="2800" b="0" dirty="0" smtClean="0"/>
              <a:t>Mostrar </a:t>
            </a:r>
            <a:r>
              <a:rPr lang="pt-BR" sz="2800" b="0" dirty="0" err="1" smtClean="0"/>
              <a:t>gràfiques</a:t>
            </a:r>
            <a:r>
              <a:rPr lang="pt-BR" sz="2800" b="0" dirty="0" smtClean="0"/>
              <a:t>, mostrar </a:t>
            </a:r>
            <a:r>
              <a:rPr lang="pt-BR" sz="2800" b="0" dirty="0" err="1" smtClean="0"/>
              <a:t>mapes</a:t>
            </a:r>
            <a:r>
              <a:rPr lang="pt-BR" sz="2800" b="0" dirty="0" smtClean="0"/>
              <a:t> (capes), descarregar </a:t>
            </a:r>
            <a:r>
              <a:rPr lang="pt-BR" sz="2800" b="0" dirty="0" err="1" smtClean="0"/>
              <a:t>dades</a:t>
            </a:r>
            <a:r>
              <a:rPr lang="pt-BR" sz="2800" b="0" dirty="0" smtClean="0"/>
              <a:t>, </a:t>
            </a:r>
            <a:r>
              <a:rPr lang="en-GB" sz="2800" b="0" dirty="0" err="1" smtClean="0"/>
              <a:t>filtrar</a:t>
            </a:r>
            <a:r>
              <a:rPr lang="en-GB" sz="2800" b="0" dirty="0" smtClean="0"/>
              <a:t> les </a:t>
            </a:r>
            <a:r>
              <a:rPr lang="en-GB" sz="2800" b="0" dirty="0" err="1" smtClean="0"/>
              <a:t>dades</a:t>
            </a:r>
            <a:r>
              <a:rPr lang="en-GB" sz="2800" b="0" dirty="0" smtClean="0"/>
              <a:t> </a:t>
            </a:r>
            <a:r>
              <a:rPr lang="en-GB" sz="2800" b="0" dirty="0" err="1" smtClean="0"/>
              <a:t>segons</a:t>
            </a:r>
            <a:r>
              <a:rPr lang="en-GB" sz="2800" b="0" dirty="0" smtClean="0"/>
              <a:t> </a:t>
            </a:r>
            <a:r>
              <a:rPr lang="en-GB" sz="2800" b="0" dirty="0" err="1" smtClean="0"/>
              <a:t>diferents</a:t>
            </a:r>
            <a:r>
              <a:rPr lang="en-GB" sz="2800" b="0" dirty="0" smtClean="0"/>
              <a:t> </a:t>
            </a:r>
            <a:r>
              <a:rPr lang="en-GB" sz="2800" b="0" dirty="0" err="1" smtClean="0"/>
              <a:t>criteris</a:t>
            </a:r>
            <a:r>
              <a:rPr lang="en-GB" sz="2800" b="0" dirty="0" smtClean="0"/>
              <a:t> (data o any, </a:t>
            </a:r>
            <a:r>
              <a:rPr lang="en-GB" sz="2800" b="0" dirty="0" err="1" smtClean="0"/>
              <a:t>zona</a:t>
            </a:r>
            <a:r>
              <a:rPr lang="en-GB" sz="2800" b="0" dirty="0" smtClean="0"/>
              <a:t>, port, </a:t>
            </a:r>
            <a:r>
              <a:rPr lang="en-GB" sz="2800" b="0" dirty="0" err="1" smtClean="0"/>
              <a:t>modalitat</a:t>
            </a:r>
            <a:r>
              <a:rPr lang="en-GB" sz="2800" b="0" dirty="0" smtClean="0"/>
              <a:t> de </a:t>
            </a:r>
            <a:r>
              <a:rPr lang="en-GB" sz="2800" b="0" dirty="0" err="1" smtClean="0"/>
              <a:t>pesca</a:t>
            </a:r>
            <a:r>
              <a:rPr lang="en-GB" sz="2800" b="0" dirty="0" smtClean="0"/>
              <a:t>, </a:t>
            </a:r>
            <a:r>
              <a:rPr lang="en-GB" sz="2800" b="0" dirty="0" err="1" smtClean="0"/>
              <a:t>espècie</a:t>
            </a:r>
            <a:r>
              <a:rPr lang="en-GB" sz="2800" b="0" dirty="0" smtClean="0"/>
              <a:t>, etc.)</a:t>
            </a:r>
            <a:endParaRPr lang="en-GB" sz="2800" dirty="0"/>
          </a:p>
        </p:txBody>
      </p:sp>
      <p:sp>
        <p:nvSpPr>
          <p:cNvPr id="9" name="Marcador de texto 11">
            <a:extLst>
              <a:ext uri="{FF2B5EF4-FFF2-40B4-BE49-F238E27FC236}">
                <a16:creationId xmlns:a16="http://schemas.microsoft.com/office/drawing/2014/main" xmlns="" id="{28BF93C9-19F1-1B47-B0FB-835DBFA28DC5}"/>
              </a:ext>
            </a:extLst>
          </p:cNvPr>
          <p:cNvSpPr txBox="1">
            <a:spLocks/>
          </p:cNvSpPr>
          <p:nvPr/>
        </p:nvSpPr>
        <p:spPr>
          <a:xfrm>
            <a:off x="114300" y="658914"/>
            <a:ext cx="1168400" cy="4636712"/>
          </a:xfrm>
          <a:prstGeom prst="rect">
            <a:avLst/>
          </a:prstGeom>
        </p:spPr>
        <p:txBody>
          <a:bodyPr vert="vert27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4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</a:rPr>
              <a:t>Proposta</a:t>
            </a:r>
            <a:endParaRPr kumimoji="0" lang="ca-ES" sz="4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72590" y="454983"/>
            <a:ext cx="2387419" cy="237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3495" y="1609903"/>
            <a:ext cx="3159102" cy="243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68884" y="13234"/>
            <a:ext cx="9221689" cy="3144614"/>
          </a:xfrm>
        </p:spPr>
        <p:txBody>
          <a:bodyPr/>
          <a:lstStyle/>
          <a:p>
            <a:r>
              <a:rPr lang="es-ES" sz="6000" dirty="0" err="1" smtClean="0"/>
              <a:t>Dades</a:t>
            </a:r>
            <a:r>
              <a:rPr lang="es-ES" sz="8800" dirty="0" smtClean="0"/>
              <a:t/>
            </a:r>
            <a:br>
              <a:rPr lang="es-ES" sz="8800" dirty="0" smtClean="0"/>
            </a:br>
            <a:endParaRPr lang="en-GB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768883" y="2795904"/>
            <a:ext cx="8519761" cy="1653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ca-ES" sz="2800" dirty="0" smtClean="0">
                <a:solidFill>
                  <a:srgbClr val="20B5B8"/>
                </a:solidFill>
              </a:rPr>
              <a:t>I</a:t>
            </a:r>
            <a:r>
              <a:rPr lang="ca-ES" sz="2400" dirty="0" smtClean="0">
                <a:solidFill>
                  <a:srgbClr val="20B5B8"/>
                </a:solidFill>
              </a:rPr>
              <a:t>.</a:t>
            </a:r>
            <a:r>
              <a:rPr lang="es-ES" sz="2400" dirty="0" smtClean="0"/>
              <a:t> </a:t>
            </a:r>
            <a:r>
              <a:rPr lang="es-ES" sz="2400" dirty="0" err="1" smtClean="0"/>
              <a:t>Pròpies</a:t>
            </a:r>
            <a:r>
              <a:rPr lang="es-ES" sz="2400" dirty="0" smtClean="0"/>
              <a:t>: </a:t>
            </a:r>
            <a:r>
              <a:rPr lang="es-ES" sz="2400" b="0" dirty="0" err="1" smtClean="0"/>
              <a:t>mostreig</a:t>
            </a:r>
            <a:r>
              <a:rPr lang="es-ES" sz="2400" b="0" dirty="0" smtClean="0"/>
              <a:t> </a:t>
            </a:r>
            <a:r>
              <a:rPr lang="es-ES" sz="2400" b="0" dirty="0" err="1" smtClean="0"/>
              <a:t>periòdic</a:t>
            </a:r>
            <a:r>
              <a:rPr lang="es-ES" sz="2400" b="0" dirty="0" smtClean="0"/>
              <a:t> de pesca a la costa catalana</a:t>
            </a:r>
            <a:r>
              <a:rPr lang="es-ES" sz="2400" dirty="0" smtClean="0"/>
              <a:t/>
            </a:r>
            <a:br>
              <a:rPr lang="es-ES" sz="2400" dirty="0" smtClean="0"/>
            </a:br>
            <a:r>
              <a:rPr lang="es-ES" sz="2000" dirty="0" smtClean="0"/>
              <a:t>	</a:t>
            </a:r>
            <a:r>
              <a:rPr lang="es-ES" sz="2000" b="0" dirty="0" smtClean="0"/>
              <a:t>· </a:t>
            </a:r>
            <a:r>
              <a:rPr lang="es-ES" sz="2000" dirty="0" err="1" smtClean="0"/>
              <a:t>Arrossegament</a:t>
            </a:r>
            <a:r>
              <a:rPr lang="es-ES" sz="2000" dirty="0" smtClean="0"/>
              <a:t>: </a:t>
            </a:r>
            <a:r>
              <a:rPr lang="es-ES" sz="2000" dirty="0" err="1" smtClean="0"/>
              <a:t>biomassa</a:t>
            </a:r>
            <a:r>
              <a:rPr lang="es-ES" sz="2000" dirty="0" smtClean="0"/>
              <a:t>, </a:t>
            </a:r>
            <a:r>
              <a:rPr lang="es-ES" sz="2000" dirty="0" err="1" smtClean="0"/>
              <a:t>freqüència</a:t>
            </a:r>
            <a:r>
              <a:rPr lang="es-ES" sz="2000" dirty="0" smtClean="0"/>
              <a:t> de talles i </a:t>
            </a:r>
            <a:r>
              <a:rPr lang="es-ES" sz="2000" dirty="0" err="1" smtClean="0"/>
              <a:t>localització</a:t>
            </a: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s-ES" sz="2000" dirty="0" smtClean="0"/>
              <a:t>	</a:t>
            </a:r>
            <a:r>
              <a:rPr lang="es-E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· </a:t>
            </a:r>
            <a:r>
              <a:rPr lang="es-ES" sz="20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Encerclament</a:t>
            </a:r>
            <a:r>
              <a:rPr lang="es-E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s-E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s-E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· Pesca sonsera</a:t>
            </a:r>
            <a:br>
              <a:rPr lang="es-E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s-E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· Pop </a:t>
            </a:r>
            <a:r>
              <a:rPr lang="es-ES" sz="20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roquer</a:t>
            </a:r>
            <a:endParaRPr lang="es-ES" sz="24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2400" dirty="0" smtClean="0"/>
              <a:t/>
            </a:r>
            <a:br>
              <a:rPr lang="es-ES" sz="2400" dirty="0" smtClean="0"/>
            </a:br>
            <a:r>
              <a:rPr lang="ca-ES" sz="2400" dirty="0" smtClean="0">
                <a:solidFill>
                  <a:srgbClr val="20B5B8"/>
                </a:solidFill>
              </a:rPr>
              <a:t> II.</a:t>
            </a:r>
            <a:r>
              <a:rPr lang="es-ES" sz="2400" dirty="0" smtClean="0"/>
              <a:t>  </a:t>
            </a:r>
            <a:r>
              <a:rPr lang="es-ES" sz="2400" b="0" dirty="0" err="1" smtClean="0"/>
              <a:t>Pròpies</a:t>
            </a:r>
            <a:r>
              <a:rPr lang="es-ES" sz="2400" b="0" dirty="0" smtClean="0"/>
              <a:t> a partir de </a:t>
            </a:r>
            <a:r>
              <a:rPr lang="es-ES" sz="2400" b="0" dirty="0" err="1" smtClean="0"/>
              <a:t>dades</a:t>
            </a:r>
            <a:r>
              <a:rPr lang="es-ES" sz="2400" b="0" dirty="0" smtClean="0"/>
              <a:t> externes (</a:t>
            </a:r>
            <a:r>
              <a:rPr lang="es-ES" sz="2400" b="0" dirty="0" err="1" smtClean="0"/>
              <a:t>e.g.</a:t>
            </a:r>
            <a:r>
              <a:rPr lang="es-ES" sz="2400" b="0" dirty="0" smtClean="0"/>
              <a:t>, VMS)</a:t>
            </a:r>
            <a:br>
              <a:rPr lang="es-ES" sz="2400" b="0" dirty="0" smtClean="0"/>
            </a:br>
            <a:r>
              <a:rPr lang="es-ES" sz="24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s-E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· </a:t>
            </a:r>
            <a:r>
              <a:rPr lang="es-E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Mapa </a:t>
            </a:r>
            <a:r>
              <a:rPr lang="es-ES" sz="20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d’esforç</a:t>
            </a:r>
            <a:r>
              <a:rPr lang="es-E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20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pesquer</a:t>
            </a:r>
            <a:r>
              <a:rPr lang="es-E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s-E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s-E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· Mapa de </a:t>
            </a:r>
            <a:r>
              <a:rPr lang="es-ES" sz="20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rendiment</a:t>
            </a:r>
            <a:r>
              <a:rPr lang="es-E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20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econòmic</a:t>
            </a:r>
            <a:r>
              <a:rPr lang="es-E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s-E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s-E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· Mapa </a:t>
            </a:r>
            <a:r>
              <a:rPr lang="es-E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 captures</a:t>
            </a:r>
            <a:endParaRPr lang="es-ES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Marcador de texto 11">
            <a:extLst>
              <a:ext uri="{FF2B5EF4-FFF2-40B4-BE49-F238E27FC236}">
                <a16:creationId xmlns:a16="http://schemas.microsoft.com/office/drawing/2014/main" xmlns="" id="{28BF93C9-19F1-1B47-B0FB-835DBFA28DC5}"/>
              </a:ext>
            </a:extLst>
          </p:cNvPr>
          <p:cNvSpPr txBox="1">
            <a:spLocks/>
          </p:cNvSpPr>
          <p:nvPr/>
        </p:nvSpPr>
        <p:spPr>
          <a:xfrm>
            <a:off x="114300" y="658914"/>
            <a:ext cx="1168400" cy="4636712"/>
          </a:xfrm>
          <a:prstGeom prst="rect">
            <a:avLst/>
          </a:prstGeom>
        </p:spPr>
        <p:txBody>
          <a:bodyPr vert="vert27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4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</a:rPr>
              <a:t>Proposta</a:t>
            </a:r>
            <a:endParaRPr kumimoji="0" lang="ca-ES" sz="4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68884" y="1559064"/>
            <a:ext cx="9221689" cy="3144614"/>
          </a:xfrm>
        </p:spPr>
        <p:txBody>
          <a:bodyPr/>
          <a:lstStyle/>
          <a:p>
            <a:r>
              <a:rPr lang="es-ES" sz="6000" dirty="0" err="1" smtClean="0"/>
              <a:t>Feina</a:t>
            </a:r>
            <a:r>
              <a:rPr lang="es-ES" sz="6000" dirty="0" smtClean="0"/>
              <a:t> </a:t>
            </a:r>
            <a:r>
              <a:rPr lang="es-ES" sz="6000" dirty="0" err="1" smtClean="0"/>
              <a:t>prèvia</a:t>
            </a:r>
            <a:r>
              <a:rPr lang="es-ES" sz="8800" dirty="0" smtClean="0"/>
              <a:t/>
            </a:r>
            <a:br>
              <a:rPr lang="es-ES" sz="8800" dirty="0" smtClean="0"/>
            </a:br>
            <a:endParaRPr lang="en-GB" dirty="0"/>
          </a:p>
        </p:txBody>
      </p:sp>
      <p:sp>
        <p:nvSpPr>
          <p:cNvPr id="9" name="Marcador de texto 11">
            <a:extLst>
              <a:ext uri="{FF2B5EF4-FFF2-40B4-BE49-F238E27FC236}">
                <a16:creationId xmlns:a16="http://schemas.microsoft.com/office/drawing/2014/main" xmlns="" id="{28BF93C9-19F1-1B47-B0FB-835DBFA28DC5}"/>
              </a:ext>
            </a:extLst>
          </p:cNvPr>
          <p:cNvSpPr txBox="1">
            <a:spLocks/>
          </p:cNvSpPr>
          <p:nvPr/>
        </p:nvSpPr>
        <p:spPr>
          <a:xfrm>
            <a:off x="114300" y="658914"/>
            <a:ext cx="1168400" cy="4636712"/>
          </a:xfrm>
          <a:prstGeom prst="rect">
            <a:avLst/>
          </a:prstGeom>
        </p:spPr>
        <p:txBody>
          <a:bodyPr vert="vert270"/>
          <a:lstStyle/>
          <a:p>
            <a:pPr lvl="0" algn="ctr">
              <a:defRPr/>
            </a:pPr>
            <a:r>
              <a:rPr lang="ca-ES" sz="4500" b="1" dirty="0" smtClean="0">
                <a:solidFill>
                  <a:schemeClr val="bg1"/>
                </a:solidFill>
                <a:latin typeface="Montserrat"/>
              </a:rPr>
              <a:t>Feina prèvia</a:t>
            </a:r>
            <a:endParaRPr lang="ca-ES" sz="4500" b="1" dirty="0">
              <a:solidFill>
                <a:schemeClr val="bg1"/>
              </a:solidFill>
              <a:latin typeface="Montserrat"/>
            </a:endParaRPr>
          </a:p>
        </p:txBody>
      </p:sp>
      <p:pic>
        <p:nvPicPr>
          <p:cNvPr id="1026" name="Picture 2" descr="History ic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42865" y="1289134"/>
            <a:ext cx="3066297" cy="30662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68884" y="-45936"/>
            <a:ext cx="9221689" cy="1407989"/>
          </a:xfrm>
        </p:spPr>
        <p:txBody>
          <a:bodyPr/>
          <a:lstStyle/>
          <a:p>
            <a:r>
              <a:rPr lang="es-ES" sz="6000" dirty="0" smtClean="0"/>
              <a:t>Informes </a:t>
            </a:r>
            <a:r>
              <a:rPr lang="es-ES" sz="6000" dirty="0" err="1" smtClean="0"/>
              <a:t>d’ICATMAR</a:t>
            </a:r>
            <a:endParaRPr lang="en-GB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768884" y="1499908"/>
            <a:ext cx="8519761" cy="1653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ca-ES" sz="2800" dirty="0" smtClean="0">
                <a:solidFill>
                  <a:srgbClr val="20B5B8"/>
                </a:solidFill>
              </a:rPr>
              <a:t>I</a:t>
            </a:r>
            <a:r>
              <a:rPr lang="ca-ES" sz="2400" dirty="0" smtClean="0">
                <a:solidFill>
                  <a:srgbClr val="20B5B8"/>
                </a:solidFill>
              </a:rPr>
              <a:t>.</a:t>
            </a:r>
            <a:r>
              <a:rPr lang="es-ES" sz="2400" dirty="0" smtClean="0"/>
              <a:t> </a:t>
            </a:r>
            <a:r>
              <a:rPr lang="es-ES" sz="2400" dirty="0" err="1" smtClean="0"/>
              <a:t>Mostreig</a:t>
            </a:r>
            <a:endParaRPr lang="es-ES" sz="2400" b="0" dirty="0" smtClean="0"/>
          </a:p>
          <a:p>
            <a:endParaRPr lang="es-ES" sz="2400" dirty="0" smtClean="0"/>
          </a:p>
          <a:p>
            <a:endParaRPr lang="es-ES" sz="2400" dirty="0" smtClean="0"/>
          </a:p>
          <a:p>
            <a:endParaRPr lang="es-ES" sz="2400" dirty="0" smtClean="0"/>
          </a:p>
          <a:p>
            <a:endParaRPr lang="es-ES" sz="2400" dirty="0" smtClean="0"/>
          </a:p>
          <a:p>
            <a:r>
              <a:rPr lang="es-ES" sz="2400" dirty="0" smtClean="0"/>
              <a:t/>
            </a:r>
            <a:br>
              <a:rPr lang="es-ES" sz="2400" dirty="0" smtClean="0"/>
            </a:br>
            <a:endParaRPr lang="es-ES" sz="2400" dirty="0" smtClean="0"/>
          </a:p>
        </p:txBody>
      </p:sp>
      <p:sp>
        <p:nvSpPr>
          <p:cNvPr id="9" name="Marcador de texto 11">
            <a:extLst>
              <a:ext uri="{FF2B5EF4-FFF2-40B4-BE49-F238E27FC236}">
                <a16:creationId xmlns:a16="http://schemas.microsoft.com/office/drawing/2014/main" xmlns="" id="{28BF93C9-19F1-1B47-B0FB-835DBFA28DC5}"/>
              </a:ext>
            </a:extLst>
          </p:cNvPr>
          <p:cNvSpPr txBox="1">
            <a:spLocks/>
          </p:cNvSpPr>
          <p:nvPr/>
        </p:nvSpPr>
        <p:spPr>
          <a:xfrm>
            <a:off x="114300" y="658914"/>
            <a:ext cx="1168400" cy="4636712"/>
          </a:xfrm>
          <a:prstGeom prst="rect">
            <a:avLst/>
          </a:prstGeom>
        </p:spPr>
        <p:txBody>
          <a:bodyPr vert="vert27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4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</a:rPr>
              <a:t>Feina prèvia</a:t>
            </a:r>
            <a:endParaRPr kumimoji="0" lang="ca-ES" sz="4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</a:endParaRPr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33291" y="3723384"/>
            <a:ext cx="4455354" cy="2968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3" name="12 Grupo"/>
          <p:cNvGrpSpPr/>
          <p:nvPr/>
        </p:nvGrpSpPr>
        <p:grpSpPr>
          <a:xfrm>
            <a:off x="1691384" y="2232139"/>
            <a:ext cx="3657120" cy="3851676"/>
            <a:chOff x="1993704" y="2488726"/>
            <a:chExt cx="2604833" cy="2743408"/>
          </a:xfrm>
        </p:grpSpPr>
        <p:pic>
          <p:nvPicPr>
            <p:cNvPr id="87044" name="Picture 4"/>
            <p:cNvPicPr>
              <a:picLocks noChangeAspect="1" noChangeArrowheads="1"/>
            </p:cNvPicPr>
            <p:nvPr/>
          </p:nvPicPr>
          <p:blipFill>
            <a:blip r:embed="rId3"/>
            <a:srcRect l="2773" t="4771"/>
            <a:stretch>
              <a:fillRect/>
            </a:stretch>
          </p:blipFill>
          <p:spPr bwMode="auto">
            <a:xfrm>
              <a:off x="1993704" y="2488726"/>
              <a:ext cx="1269192" cy="13717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7046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993704" y="3860430"/>
              <a:ext cx="1269192" cy="13717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08282" y="2488726"/>
              <a:ext cx="1244869" cy="13717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7047" name="Picture 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308282" y="3848667"/>
              <a:ext cx="1290255" cy="138346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87048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94744" y="2317659"/>
            <a:ext cx="4693901" cy="7481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68884" y="-45936"/>
            <a:ext cx="9221689" cy="1407989"/>
          </a:xfrm>
        </p:spPr>
        <p:txBody>
          <a:bodyPr/>
          <a:lstStyle/>
          <a:p>
            <a:r>
              <a:rPr lang="es-ES" sz="6000" dirty="0" smtClean="0"/>
              <a:t>Informes </a:t>
            </a:r>
            <a:r>
              <a:rPr lang="es-ES" sz="6000" dirty="0" err="1" smtClean="0"/>
              <a:t>d’ICATMAR</a:t>
            </a:r>
            <a:endParaRPr lang="en-GB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768884" y="1611734"/>
            <a:ext cx="8519761" cy="1653678"/>
          </a:xfrm>
        </p:spPr>
        <p:txBody>
          <a:bodyPr/>
          <a:lstStyle/>
          <a:p>
            <a:r>
              <a:rPr lang="ca-ES" sz="2400" dirty="0" smtClean="0">
                <a:solidFill>
                  <a:srgbClr val="20B5B8"/>
                </a:solidFill>
              </a:rPr>
              <a:t>II.</a:t>
            </a:r>
            <a:r>
              <a:rPr lang="es-ES" sz="2400" dirty="0" smtClean="0"/>
              <a:t>  </a:t>
            </a:r>
            <a:r>
              <a:rPr lang="es-ES" sz="2400" dirty="0" err="1" smtClean="0"/>
              <a:t>Mapes</a:t>
            </a:r>
            <a:r>
              <a:rPr lang="es-ES" sz="2400" dirty="0" smtClean="0"/>
              <a:t> de </a:t>
            </a:r>
            <a:r>
              <a:rPr lang="es-ES" sz="2400" dirty="0" err="1" smtClean="0"/>
              <a:t>densitat</a:t>
            </a:r>
            <a:endParaRPr lang="en-GB" sz="2800" dirty="0"/>
          </a:p>
        </p:txBody>
      </p:sp>
      <p:sp>
        <p:nvSpPr>
          <p:cNvPr id="9" name="Marcador de texto 11">
            <a:extLst>
              <a:ext uri="{FF2B5EF4-FFF2-40B4-BE49-F238E27FC236}">
                <a16:creationId xmlns:a16="http://schemas.microsoft.com/office/drawing/2014/main" xmlns="" id="{28BF93C9-19F1-1B47-B0FB-835DBFA28DC5}"/>
              </a:ext>
            </a:extLst>
          </p:cNvPr>
          <p:cNvSpPr txBox="1">
            <a:spLocks/>
          </p:cNvSpPr>
          <p:nvPr/>
        </p:nvSpPr>
        <p:spPr>
          <a:xfrm>
            <a:off x="114300" y="658914"/>
            <a:ext cx="1168400" cy="4636712"/>
          </a:xfrm>
          <a:prstGeom prst="rect">
            <a:avLst/>
          </a:prstGeom>
        </p:spPr>
        <p:txBody>
          <a:bodyPr vert="vert27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4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</a:rPr>
              <a:t>Feina prèvia</a:t>
            </a:r>
            <a:endParaRPr kumimoji="0" lang="ca-ES" sz="4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</a:endParaRPr>
          </a:p>
        </p:txBody>
      </p:sp>
      <p:pic>
        <p:nvPicPr>
          <p:cNvPr id="87050" name="Picture 10"/>
          <p:cNvPicPr>
            <a:picLocks noChangeAspect="1" noChangeArrowheads="1"/>
          </p:cNvPicPr>
          <p:nvPr/>
        </p:nvPicPr>
        <p:blipFill>
          <a:blip r:embed="rId2"/>
          <a:srcRect t="-3119"/>
          <a:stretch>
            <a:fillRect/>
          </a:stretch>
        </p:blipFill>
        <p:spPr bwMode="auto">
          <a:xfrm>
            <a:off x="6237696" y="2426158"/>
            <a:ext cx="3241804" cy="34733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6" name="15 Grupo"/>
          <p:cNvGrpSpPr/>
          <p:nvPr/>
        </p:nvGrpSpPr>
        <p:grpSpPr>
          <a:xfrm>
            <a:off x="2378058" y="2426158"/>
            <a:ext cx="3068872" cy="4042131"/>
            <a:chOff x="2032217" y="1855114"/>
            <a:chExt cx="2966446" cy="4468140"/>
          </a:xfrm>
        </p:grpSpPr>
        <p:pic>
          <p:nvPicPr>
            <p:cNvPr id="87051" name="Picture 1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2217" y="1855114"/>
              <a:ext cx="1491867" cy="217259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70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524084" y="3131503"/>
              <a:ext cx="1474579" cy="212783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7053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32217" y="4195420"/>
              <a:ext cx="1451227" cy="212783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68884" y="1559064"/>
            <a:ext cx="9221689" cy="3144614"/>
          </a:xfrm>
        </p:spPr>
        <p:txBody>
          <a:bodyPr/>
          <a:lstStyle/>
          <a:p>
            <a:r>
              <a:rPr lang="es-ES" sz="6000" dirty="0" err="1" smtClean="0"/>
              <a:t>Actuació</a:t>
            </a:r>
            <a:r>
              <a:rPr lang="es-ES" sz="8800" dirty="0" smtClean="0"/>
              <a:t/>
            </a:r>
            <a:br>
              <a:rPr lang="es-ES" sz="8800" dirty="0" smtClean="0"/>
            </a:br>
            <a:endParaRPr lang="en-GB" dirty="0"/>
          </a:p>
        </p:txBody>
      </p:sp>
      <p:sp>
        <p:nvSpPr>
          <p:cNvPr id="9" name="Marcador de texto 11">
            <a:extLst>
              <a:ext uri="{FF2B5EF4-FFF2-40B4-BE49-F238E27FC236}">
                <a16:creationId xmlns:a16="http://schemas.microsoft.com/office/drawing/2014/main" xmlns="" id="{28BF93C9-19F1-1B47-B0FB-835DBFA28DC5}"/>
              </a:ext>
            </a:extLst>
          </p:cNvPr>
          <p:cNvSpPr txBox="1">
            <a:spLocks/>
          </p:cNvSpPr>
          <p:nvPr/>
        </p:nvSpPr>
        <p:spPr>
          <a:xfrm>
            <a:off x="114300" y="658914"/>
            <a:ext cx="1168400" cy="4636712"/>
          </a:xfrm>
          <a:prstGeom prst="rect">
            <a:avLst/>
          </a:prstGeom>
        </p:spPr>
        <p:txBody>
          <a:bodyPr vert="vert270"/>
          <a:lstStyle/>
          <a:p>
            <a:pPr lvl="0" algn="ctr">
              <a:defRPr/>
            </a:pPr>
            <a:r>
              <a:rPr lang="ca-ES" sz="4500" b="1" dirty="0" smtClean="0">
                <a:solidFill>
                  <a:schemeClr val="bg1"/>
                </a:solidFill>
                <a:latin typeface="Montserrat"/>
              </a:rPr>
              <a:t>Actuació</a:t>
            </a:r>
            <a:endParaRPr lang="ca-ES" sz="4500" b="1" dirty="0">
              <a:solidFill>
                <a:schemeClr val="bg1"/>
              </a:solidFill>
              <a:latin typeface="Montserrat"/>
            </a:endParaRPr>
          </a:p>
        </p:txBody>
      </p:sp>
      <p:pic>
        <p:nvPicPr>
          <p:cNvPr id="54280" name="Picture 8" descr="Lightning Bolt Vectors, Photos and PSD files | Free Downloa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53640" y="1559064"/>
            <a:ext cx="2482766" cy="24827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18484</TotalTime>
  <Words>254</Words>
  <Application>Microsoft Office PowerPoint</Application>
  <PresentationFormat>Personalizado</PresentationFormat>
  <Paragraphs>68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4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Tema de Office</vt:lpstr>
      <vt:lpstr>2_Tema de Office</vt:lpstr>
      <vt:lpstr>1_Tema de Office</vt:lpstr>
      <vt:lpstr>3_Tema de Office</vt:lpstr>
      <vt:lpstr>Diapositiva 1</vt:lpstr>
      <vt:lpstr>Proposta </vt:lpstr>
      <vt:lpstr>Objectiu </vt:lpstr>
      <vt:lpstr>Necessitats </vt:lpstr>
      <vt:lpstr>Dades </vt:lpstr>
      <vt:lpstr>Feina prèvia </vt:lpstr>
      <vt:lpstr>Informes d’ICATMAR</vt:lpstr>
      <vt:lpstr>Informes d’ICATMAR</vt:lpstr>
      <vt:lpstr>Actuació </vt:lpstr>
      <vt:lpstr>Gràfics </vt:lpstr>
      <vt:lpstr>Gràfics </vt:lpstr>
      <vt:lpstr>Gràfics </vt:lpstr>
      <vt:lpstr>Mapa de mostreig </vt:lpstr>
      <vt:lpstr>Mapa de mostreig </vt:lpstr>
      <vt:lpstr>Freqüència de talles </vt:lpstr>
      <vt:lpstr>Template web </vt:lpstr>
      <vt:lpstr>Visualitzador </vt:lpstr>
      <vt:lpstr>Següents passos </vt:lpstr>
      <vt:lpstr>Diapositiva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Lion Billar</dc:creator>
  <cp:lastModifiedBy>gllor</cp:lastModifiedBy>
  <cp:revision>128</cp:revision>
  <dcterms:created xsi:type="dcterms:W3CDTF">2020-10-14T08:49:11Z</dcterms:created>
  <dcterms:modified xsi:type="dcterms:W3CDTF">2021-05-17T13:41:16Z</dcterms:modified>
</cp:coreProperties>
</file>